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04" r:id="rId7"/>
    <p:sldMasterId id="2147483816" r:id="rId8"/>
  </p:sldMasterIdLst>
  <p:notesMasterIdLst>
    <p:notesMasterId r:id="rId43"/>
  </p:notesMasterIdLst>
  <p:sldIdLst>
    <p:sldId id="256" r:id="rId9"/>
    <p:sldId id="269" r:id="rId10"/>
    <p:sldId id="257" r:id="rId11"/>
    <p:sldId id="272" r:id="rId12"/>
    <p:sldId id="273" r:id="rId13"/>
    <p:sldId id="299" r:id="rId14"/>
    <p:sldId id="275" r:id="rId15"/>
    <p:sldId id="285" r:id="rId16"/>
    <p:sldId id="286" r:id="rId17"/>
    <p:sldId id="287" r:id="rId18"/>
    <p:sldId id="300" r:id="rId19"/>
    <p:sldId id="288" r:id="rId20"/>
    <p:sldId id="289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0" r:id="rId29"/>
    <p:sldId id="291" r:id="rId30"/>
    <p:sldId id="258" r:id="rId31"/>
    <p:sldId id="259" r:id="rId32"/>
    <p:sldId id="260" r:id="rId33"/>
    <p:sldId id="261" r:id="rId34"/>
    <p:sldId id="262" r:id="rId35"/>
    <p:sldId id="266" r:id="rId36"/>
    <p:sldId id="263" r:id="rId37"/>
    <p:sldId id="264" r:id="rId38"/>
    <p:sldId id="265" r:id="rId39"/>
    <p:sldId id="267" r:id="rId40"/>
    <p:sldId id="268" r:id="rId41"/>
    <p:sldId id="274" r:id="rId42"/>
  </p:sldIdLst>
  <p:sldSz cx="9144000" cy="6858000" type="screen4x3"/>
  <p:notesSz cx="6864350" cy="99949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heme" Target="theme/theme1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76F1E-27AC-473E-9A42-3DB8B30D4D5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AD7921B-79BC-4D92-97B7-8E11A13AB72A}">
      <dgm:prSet phldrT="[Text]"/>
      <dgm:spPr/>
      <dgm:t>
        <a:bodyPr/>
        <a:lstStyle/>
        <a:p>
          <a:r>
            <a:rPr lang="de-DE" dirty="0" smtClean="0"/>
            <a:t>Theologie und Musik</a:t>
          </a:r>
          <a:endParaRPr lang="de-DE" dirty="0"/>
        </a:p>
      </dgm:t>
    </dgm:pt>
    <dgm:pt modelId="{762D3B3A-062F-4EF3-AF93-AC0CD6408239}" type="parTrans" cxnId="{97F81FE7-8A3E-4DCD-A9F5-489489096820}">
      <dgm:prSet/>
      <dgm:spPr/>
      <dgm:t>
        <a:bodyPr/>
        <a:lstStyle/>
        <a:p>
          <a:endParaRPr lang="de-DE"/>
        </a:p>
      </dgm:t>
    </dgm:pt>
    <dgm:pt modelId="{D9547634-BC71-4FAA-86DC-FB6D42860460}" type="sibTrans" cxnId="{97F81FE7-8A3E-4DCD-A9F5-489489096820}">
      <dgm:prSet/>
      <dgm:spPr/>
      <dgm:t>
        <a:bodyPr/>
        <a:lstStyle/>
        <a:p>
          <a:endParaRPr lang="de-DE"/>
        </a:p>
      </dgm:t>
    </dgm:pt>
    <dgm:pt modelId="{C87FA868-BA8A-4BBB-A54D-078A036BF0D3}">
      <dgm:prSet phldrT="[Text]"/>
      <dgm:spPr/>
      <dgm:t>
        <a:bodyPr/>
        <a:lstStyle/>
        <a:p>
          <a:r>
            <a:rPr lang="de-DE" dirty="0" smtClean="0"/>
            <a:t>Musik in der Theologie</a:t>
          </a:r>
          <a:endParaRPr lang="de-DE" dirty="0"/>
        </a:p>
      </dgm:t>
    </dgm:pt>
    <dgm:pt modelId="{C9B5B573-39E5-4A8E-B158-08A417CEF469}" type="parTrans" cxnId="{AEE87710-52A9-47AB-84CF-A0BC666EE88B}">
      <dgm:prSet/>
      <dgm:spPr/>
      <dgm:t>
        <a:bodyPr/>
        <a:lstStyle/>
        <a:p>
          <a:endParaRPr lang="de-DE"/>
        </a:p>
      </dgm:t>
    </dgm:pt>
    <dgm:pt modelId="{299BD8AF-F398-43F6-ACE5-E49A06B8260F}" type="sibTrans" cxnId="{AEE87710-52A9-47AB-84CF-A0BC666EE88B}">
      <dgm:prSet/>
      <dgm:spPr/>
      <dgm:t>
        <a:bodyPr/>
        <a:lstStyle/>
        <a:p>
          <a:endParaRPr lang="de-DE"/>
        </a:p>
      </dgm:t>
    </dgm:pt>
    <dgm:pt modelId="{9EE1AD4E-5A28-49D3-B4BE-CB18706B9AE3}">
      <dgm:prSet phldrT="[Text]"/>
      <dgm:spPr/>
      <dgm:t>
        <a:bodyPr/>
        <a:lstStyle/>
        <a:p>
          <a:r>
            <a:rPr lang="de-DE" dirty="0" smtClean="0"/>
            <a:t>Musik in der Bibel</a:t>
          </a:r>
          <a:endParaRPr lang="de-DE" dirty="0"/>
        </a:p>
      </dgm:t>
    </dgm:pt>
    <dgm:pt modelId="{74F6D7D4-8EFB-45BF-A8C1-21A116C313F1}" type="parTrans" cxnId="{2654D9B2-5A30-40C9-91D4-4BD367E29474}">
      <dgm:prSet/>
      <dgm:spPr/>
      <dgm:t>
        <a:bodyPr/>
        <a:lstStyle/>
        <a:p>
          <a:endParaRPr lang="de-DE"/>
        </a:p>
      </dgm:t>
    </dgm:pt>
    <dgm:pt modelId="{ECCF9EFC-CE7D-46A9-BA44-55745ACEC33C}" type="sibTrans" cxnId="{2654D9B2-5A30-40C9-91D4-4BD367E29474}">
      <dgm:prSet/>
      <dgm:spPr/>
      <dgm:t>
        <a:bodyPr/>
        <a:lstStyle/>
        <a:p>
          <a:endParaRPr lang="de-DE"/>
        </a:p>
      </dgm:t>
    </dgm:pt>
    <dgm:pt modelId="{EE9B6986-553C-40C7-B2A6-9826DD4C924E}">
      <dgm:prSet phldrT="[Text]"/>
      <dgm:spPr/>
      <dgm:t>
        <a:bodyPr/>
        <a:lstStyle/>
        <a:p>
          <a:r>
            <a:rPr lang="de-DE" dirty="0" smtClean="0"/>
            <a:t>Musik im Gottesdienst</a:t>
          </a:r>
          <a:endParaRPr lang="de-DE" dirty="0"/>
        </a:p>
      </dgm:t>
    </dgm:pt>
    <dgm:pt modelId="{3EB40E10-C12E-4940-B8EE-86DA915F7820}" type="parTrans" cxnId="{938D7CEB-888F-4E63-A6DA-FE1DB45B05E9}">
      <dgm:prSet/>
      <dgm:spPr/>
      <dgm:t>
        <a:bodyPr/>
        <a:lstStyle/>
        <a:p>
          <a:endParaRPr lang="de-DE"/>
        </a:p>
      </dgm:t>
    </dgm:pt>
    <dgm:pt modelId="{910AB9B9-45F0-4EA1-A4D1-8902166C988D}" type="sibTrans" cxnId="{938D7CEB-888F-4E63-A6DA-FE1DB45B05E9}">
      <dgm:prSet/>
      <dgm:spPr/>
      <dgm:t>
        <a:bodyPr/>
        <a:lstStyle/>
        <a:p>
          <a:endParaRPr lang="de-DE"/>
        </a:p>
      </dgm:t>
    </dgm:pt>
    <dgm:pt modelId="{9FC1963E-218A-488C-A763-0DC74D15B546}">
      <dgm:prSet phldrT="[Text]"/>
      <dgm:spPr/>
      <dgm:t>
        <a:bodyPr/>
        <a:lstStyle/>
        <a:p>
          <a:r>
            <a:rPr lang="de-DE" dirty="0" smtClean="0"/>
            <a:t>Theologie in der Musik</a:t>
          </a:r>
          <a:endParaRPr lang="de-DE" dirty="0"/>
        </a:p>
      </dgm:t>
    </dgm:pt>
    <dgm:pt modelId="{F1A9A0F9-8D3F-42FD-81DF-23838F5DB7BC}" type="parTrans" cxnId="{1FF4CFE2-4E84-4675-A546-90B99A009F6C}">
      <dgm:prSet/>
      <dgm:spPr/>
      <dgm:t>
        <a:bodyPr/>
        <a:lstStyle/>
        <a:p>
          <a:endParaRPr lang="de-DE"/>
        </a:p>
      </dgm:t>
    </dgm:pt>
    <dgm:pt modelId="{2CDF3910-914A-4E68-BA4C-A4E5E9379AB7}" type="sibTrans" cxnId="{1FF4CFE2-4E84-4675-A546-90B99A009F6C}">
      <dgm:prSet/>
      <dgm:spPr/>
      <dgm:t>
        <a:bodyPr/>
        <a:lstStyle/>
        <a:p>
          <a:endParaRPr lang="de-DE"/>
        </a:p>
      </dgm:t>
    </dgm:pt>
    <dgm:pt modelId="{2A1983AB-A501-4460-935A-8A03CCEEF742}">
      <dgm:prSet phldrT="[Text]"/>
      <dgm:spPr/>
      <dgm:t>
        <a:bodyPr/>
        <a:lstStyle/>
        <a:p>
          <a:r>
            <a:rPr lang="de-DE" dirty="0" smtClean="0"/>
            <a:t>Kirchenlieder als Spiegel der Theologie</a:t>
          </a:r>
          <a:endParaRPr lang="de-DE" dirty="0"/>
        </a:p>
      </dgm:t>
    </dgm:pt>
    <dgm:pt modelId="{79270E13-0076-4CF9-A10A-2C1E11D6F9AB}" type="parTrans" cxnId="{E980F287-9595-40A1-997A-5C18DBAFB2BA}">
      <dgm:prSet/>
      <dgm:spPr/>
      <dgm:t>
        <a:bodyPr/>
        <a:lstStyle/>
        <a:p>
          <a:endParaRPr lang="de-DE"/>
        </a:p>
      </dgm:t>
    </dgm:pt>
    <dgm:pt modelId="{35F67330-D9E7-42A7-AD1C-580A1C74DE24}" type="sibTrans" cxnId="{E980F287-9595-40A1-997A-5C18DBAFB2BA}">
      <dgm:prSet/>
      <dgm:spPr/>
      <dgm:t>
        <a:bodyPr/>
        <a:lstStyle/>
        <a:p>
          <a:endParaRPr lang="de-DE"/>
        </a:p>
      </dgm:t>
    </dgm:pt>
    <dgm:pt modelId="{09C9641E-3125-4572-8249-9B8D11CA0EB1}">
      <dgm:prSet/>
      <dgm:spPr/>
      <dgm:t>
        <a:bodyPr/>
        <a:lstStyle/>
        <a:p>
          <a:r>
            <a:rPr lang="de-DE" dirty="0" smtClean="0"/>
            <a:t>Theologie in repräsentativen Kompositionen</a:t>
          </a:r>
          <a:endParaRPr lang="de-DE" dirty="0"/>
        </a:p>
      </dgm:t>
    </dgm:pt>
    <dgm:pt modelId="{C42734D9-42C3-4BF8-ADF9-A99610546006}" type="parTrans" cxnId="{752A7B75-F56F-47A0-B5CD-46F2C0EAC426}">
      <dgm:prSet/>
      <dgm:spPr/>
      <dgm:t>
        <a:bodyPr/>
        <a:lstStyle/>
        <a:p>
          <a:endParaRPr lang="de-DE"/>
        </a:p>
      </dgm:t>
    </dgm:pt>
    <dgm:pt modelId="{CB6B9BA9-FDBA-4E82-AAA4-AC675168BE3B}" type="sibTrans" cxnId="{752A7B75-F56F-47A0-B5CD-46F2C0EAC426}">
      <dgm:prSet/>
      <dgm:spPr/>
      <dgm:t>
        <a:bodyPr/>
        <a:lstStyle/>
        <a:p>
          <a:endParaRPr lang="de-DE"/>
        </a:p>
      </dgm:t>
    </dgm:pt>
    <dgm:pt modelId="{8EE971B7-94E9-499F-9A72-713A7E7300B8}" type="pres">
      <dgm:prSet presAssocID="{66C76F1E-27AC-473E-9A42-3DB8B30D4D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EB5C7868-736B-441F-8AB8-D4D1282BCDA7}" type="pres">
      <dgm:prSet presAssocID="{2AD7921B-79BC-4D92-97B7-8E11A13AB72A}" presName="hierRoot1" presStyleCnt="0"/>
      <dgm:spPr/>
    </dgm:pt>
    <dgm:pt modelId="{38074F8A-9E0E-479B-9A42-B6F9C5D370A0}" type="pres">
      <dgm:prSet presAssocID="{2AD7921B-79BC-4D92-97B7-8E11A13AB72A}" presName="composite" presStyleCnt="0"/>
      <dgm:spPr/>
    </dgm:pt>
    <dgm:pt modelId="{3250A390-4BA3-43C8-9A76-14C78936D3C7}" type="pres">
      <dgm:prSet presAssocID="{2AD7921B-79BC-4D92-97B7-8E11A13AB72A}" presName="background" presStyleLbl="node0" presStyleIdx="0" presStyleCnt="1"/>
      <dgm:spPr/>
    </dgm:pt>
    <dgm:pt modelId="{CBA40258-CBA8-4A69-AAEF-6575880A867B}" type="pres">
      <dgm:prSet presAssocID="{2AD7921B-79BC-4D92-97B7-8E11A13AB72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D3654AD-4451-47F6-AC78-CB15F2BB80CA}" type="pres">
      <dgm:prSet presAssocID="{2AD7921B-79BC-4D92-97B7-8E11A13AB72A}" presName="hierChild2" presStyleCnt="0"/>
      <dgm:spPr/>
    </dgm:pt>
    <dgm:pt modelId="{7E52C56B-2883-4C28-A74D-09D37944D5E8}" type="pres">
      <dgm:prSet presAssocID="{C9B5B573-39E5-4A8E-B158-08A417CEF469}" presName="Name10" presStyleLbl="parChTrans1D2" presStyleIdx="0" presStyleCnt="2"/>
      <dgm:spPr/>
      <dgm:t>
        <a:bodyPr/>
        <a:lstStyle/>
        <a:p>
          <a:endParaRPr lang="de-DE"/>
        </a:p>
      </dgm:t>
    </dgm:pt>
    <dgm:pt modelId="{28CFCBE3-2D8E-4F4A-9BD1-3CF5E2129E66}" type="pres">
      <dgm:prSet presAssocID="{C87FA868-BA8A-4BBB-A54D-078A036BF0D3}" presName="hierRoot2" presStyleCnt="0"/>
      <dgm:spPr/>
    </dgm:pt>
    <dgm:pt modelId="{318D6F02-36E4-4A9D-B7F7-13F1C626F87F}" type="pres">
      <dgm:prSet presAssocID="{C87FA868-BA8A-4BBB-A54D-078A036BF0D3}" presName="composite2" presStyleCnt="0"/>
      <dgm:spPr/>
    </dgm:pt>
    <dgm:pt modelId="{2C95CCC9-A35C-4AC9-8168-D5A0B4A5B8B9}" type="pres">
      <dgm:prSet presAssocID="{C87FA868-BA8A-4BBB-A54D-078A036BF0D3}" presName="background2" presStyleLbl="node2" presStyleIdx="0" presStyleCnt="2"/>
      <dgm:spPr/>
    </dgm:pt>
    <dgm:pt modelId="{35C8E028-DE35-41FB-9873-EEB636B4113F}" type="pres">
      <dgm:prSet presAssocID="{C87FA868-BA8A-4BBB-A54D-078A036BF0D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F479731-21F6-4780-B44E-0E14578D1556}" type="pres">
      <dgm:prSet presAssocID="{C87FA868-BA8A-4BBB-A54D-078A036BF0D3}" presName="hierChild3" presStyleCnt="0"/>
      <dgm:spPr/>
    </dgm:pt>
    <dgm:pt modelId="{52815573-921E-4A95-A6C8-1510423E1704}" type="pres">
      <dgm:prSet presAssocID="{74F6D7D4-8EFB-45BF-A8C1-21A116C313F1}" presName="Name17" presStyleLbl="parChTrans1D3" presStyleIdx="0" presStyleCnt="4"/>
      <dgm:spPr/>
      <dgm:t>
        <a:bodyPr/>
        <a:lstStyle/>
        <a:p>
          <a:endParaRPr lang="de-DE"/>
        </a:p>
      </dgm:t>
    </dgm:pt>
    <dgm:pt modelId="{0BC5DB3B-BF74-4450-A6AB-886D1BCAF92E}" type="pres">
      <dgm:prSet presAssocID="{9EE1AD4E-5A28-49D3-B4BE-CB18706B9AE3}" presName="hierRoot3" presStyleCnt="0"/>
      <dgm:spPr/>
    </dgm:pt>
    <dgm:pt modelId="{714DA6AE-8D7A-4DE2-B888-FACB8F4323BE}" type="pres">
      <dgm:prSet presAssocID="{9EE1AD4E-5A28-49D3-B4BE-CB18706B9AE3}" presName="composite3" presStyleCnt="0"/>
      <dgm:spPr/>
    </dgm:pt>
    <dgm:pt modelId="{E03FE870-63D1-4313-B3DA-151E74C5B0AC}" type="pres">
      <dgm:prSet presAssocID="{9EE1AD4E-5A28-49D3-B4BE-CB18706B9AE3}" presName="background3" presStyleLbl="node3" presStyleIdx="0" presStyleCnt="4"/>
      <dgm:spPr/>
    </dgm:pt>
    <dgm:pt modelId="{3A0CE399-4856-40AE-A10A-A75F9DDAE5EF}" type="pres">
      <dgm:prSet presAssocID="{9EE1AD4E-5A28-49D3-B4BE-CB18706B9AE3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36EFABA-B5B5-4F76-88D5-0F1A2F4D2E0D}" type="pres">
      <dgm:prSet presAssocID="{9EE1AD4E-5A28-49D3-B4BE-CB18706B9AE3}" presName="hierChild4" presStyleCnt="0"/>
      <dgm:spPr/>
    </dgm:pt>
    <dgm:pt modelId="{C009A294-B00A-4C69-978B-ECF5A36D4F98}" type="pres">
      <dgm:prSet presAssocID="{3EB40E10-C12E-4940-B8EE-86DA915F7820}" presName="Name17" presStyleLbl="parChTrans1D3" presStyleIdx="1" presStyleCnt="4"/>
      <dgm:spPr/>
      <dgm:t>
        <a:bodyPr/>
        <a:lstStyle/>
        <a:p>
          <a:endParaRPr lang="de-DE"/>
        </a:p>
      </dgm:t>
    </dgm:pt>
    <dgm:pt modelId="{9510DBFA-9BA1-4CC1-A71C-526602FBE6A7}" type="pres">
      <dgm:prSet presAssocID="{EE9B6986-553C-40C7-B2A6-9826DD4C924E}" presName="hierRoot3" presStyleCnt="0"/>
      <dgm:spPr/>
    </dgm:pt>
    <dgm:pt modelId="{509E08CC-C34D-43A2-BD7F-654D9D9F46B4}" type="pres">
      <dgm:prSet presAssocID="{EE9B6986-553C-40C7-B2A6-9826DD4C924E}" presName="composite3" presStyleCnt="0"/>
      <dgm:spPr/>
    </dgm:pt>
    <dgm:pt modelId="{948A3662-6501-4BE8-A830-4166261DBF14}" type="pres">
      <dgm:prSet presAssocID="{EE9B6986-553C-40C7-B2A6-9826DD4C924E}" presName="background3" presStyleLbl="node3" presStyleIdx="1" presStyleCnt="4"/>
      <dgm:spPr/>
    </dgm:pt>
    <dgm:pt modelId="{F695D470-6466-4878-96DE-ECAC37CF8B86}" type="pres">
      <dgm:prSet presAssocID="{EE9B6986-553C-40C7-B2A6-9826DD4C924E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FC47CB0-59FD-49CF-9B70-CDA4353D6C91}" type="pres">
      <dgm:prSet presAssocID="{EE9B6986-553C-40C7-B2A6-9826DD4C924E}" presName="hierChild4" presStyleCnt="0"/>
      <dgm:spPr/>
    </dgm:pt>
    <dgm:pt modelId="{35516F86-4D17-42B6-8A7B-52697AF355EC}" type="pres">
      <dgm:prSet presAssocID="{F1A9A0F9-8D3F-42FD-81DF-23838F5DB7BC}" presName="Name10" presStyleLbl="parChTrans1D2" presStyleIdx="1" presStyleCnt="2"/>
      <dgm:spPr/>
      <dgm:t>
        <a:bodyPr/>
        <a:lstStyle/>
        <a:p>
          <a:endParaRPr lang="de-DE"/>
        </a:p>
      </dgm:t>
    </dgm:pt>
    <dgm:pt modelId="{1656DFDA-D990-469F-840C-C90AE952DA8E}" type="pres">
      <dgm:prSet presAssocID="{9FC1963E-218A-488C-A763-0DC74D15B546}" presName="hierRoot2" presStyleCnt="0"/>
      <dgm:spPr/>
    </dgm:pt>
    <dgm:pt modelId="{BAE3302E-0EE4-4A55-9241-2FD17201143B}" type="pres">
      <dgm:prSet presAssocID="{9FC1963E-218A-488C-A763-0DC74D15B546}" presName="composite2" presStyleCnt="0"/>
      <dgm:spPr/>
    </dgm:pt>
    <dgm:pt modelId="{A0A88EF0-8F53-4A17-839B-34B2496F3B52}" type="pres">
      <dgm:prSet presAssocID="{9FC1963E-218A-488C-A763-0DC74D15B546}" presName="background2" presStyleLbl="node2" presStyleIdx="1" presStyleCnt="2"/>
      <dgm:spPr/>
    </dgm:pt>
    <dgm:pt modelId="{6FC5946E-4D75-4A94-805F-DDC42A2C6D03}" type="pres">
      <dgm:prSet presAssocID="{9FC1963E-218A-488C-A763-0DC74D15B54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6D178FC-391C-405F-B1DF-77952DEFD07A}" type="pres">
      <dgm:prSet presAssocID="{9FC1963E-218A-488C-A763-0DC74D15B546}" presName="hierChild3" presStyleCnt="0"/>
      <dgm:spPr/>
    </dgm:pt>
    <dgm:pt modelId="{3B4FBF8C-43E4-45E2-8FC9-745A550D4944}" type="pres">
      <dgm:prSet presAssocID="{79270E13-0076-4CF9-A10A-2C1E11D6F9AB}" presName="Name17" presStyleLbl="parChTrans1D3" presStyleIdx="2" presStyleCnt="4"/>
      <dgm:spPr/>
      <dgm:t>
        <a:bodyPr/>
        <a:lstStyle/>
        <a:p>
          <a:endParaRPr lang="de-DE"/>
        </a:p>
      </dgm:t>
    </dgm:pt>
    <dgm:pt modelId="{47E6F5F1-28DD-49E2-9BD0-FFA7A9001A64}" type="pres">
      <dgm:prSet presAssocID="{2A1983AB-A501-4460-935A-8A03CCEEF742}" presName="hierRoot3" presStyleCnt="0"/>
      <dgm:spPr/>
    </dgm:pt>
    <dgm:pt modelId="{33631779-0237-4076-A681-630FFF1908FB}" type="pres">
      <dgm:prSet presAssocID="{2A1983AB-A501-4460-935A-8A03CCEEF742}" presName="composite3" presStyleCnt="0"/>
      <dgm:spPr/>
    </dgm:pt>
    <dgm:pt modelId="{2B4B9C62-63E6-473C-B6EB-DAA1A383C605}" type="pres">
      <dgm:prSet presAssocID="{2A1983AB-A501-4460-935A-8A03CCEEF742}" presName="background3" presStyleLbl="node3" presStyleIdx="2" presStyleCnt="4"/>
      <dgm:spPr/>
    </dgm:pt>
    <dgm:pt modelId="{05AEB7BD-3FB5-45AE-8C35-48B607BFF050}" type="pres">
      <dgm:prSet presAssocID="{2A1983AB-A501-4460-935A-8A03CCEEF74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9D92F08-E4DC-433B-9548-12793722674F}" type="pres">
      <dgm:prSet presAssocID="{2A1983AB-A501-4460-935A-8A03CCEEF742}" presName="hierChild4" presStyleCnt="0"/>
      <dgm:spPr/>
    </dgm:pt>
    <dgm:pt modelId="{4B148914-46D1-4395-AD3D-A6684F8265E8}" type="pres">
      <dgm:prSet presAssocID="{C42734D9-42C3-4BF8-ADF9-A99610546006}" presName="Name17" presStyleLbl="parChTrans1D3" presStyleIdx="3" presStyleCnt="4"/>
      <dgm:spPr/>
      <dgm:t>
        <a:bodyPr/>
        <a:lstStyle/>
        <a:p>
          <a:endParaRPr lang="de-DE"/>
        </a:p>
      </dgm:t>
    </dgm:pt>
    <dgm:pt modelId="{42904A6C-5221-4007-9FEF-D9F10395A419}" type="pres">
      <dgm:prSet presAssocID="{09C9641E-3125-4572-8249-9B8D11CA0EB1}" presName="hierRoot3" presStyleCnt="0"/>
      <dgm:spPr/>
    </dgm:pt>
    <dgm:pt modelId="{D3351375-2B79-4B86-831F-8FA9ABD06A00}" type="pres">
      <dgm:prSet presAssocID="{09C9641E-3125-4572-8249-9B8D11CA0EB1}" presName="composite3" presStyleCnt="0"/>
      <dgm:spPr/>
    </dgm:pt>
    <dgm:pt modelId="{60C477AA-B638-4610-96DD-3B9DAEF02EF4}" type="pres">
      <dgm:prSet presAssocID="{09C9641E-3125-4572-8249-9B8D11CA0EB1}" presName="background3" presStyleLbl="node3" presStyleIdx="3" presStyleCnt="4"/>
      <dgm:spPr/>
    </dgm:pt>
    <dgm:pt modelId="{0FE4AD3E-773D-48DC-87E6-15F26EBE1096}" type="pres">
      <dgm:prSet presAssocID="{09C9641E-3125-4572-8249-9B8D11CA0EB1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0EE1B04-6FA4-47A5-AF78-AB1DCDDA97B7}" type="pres">
      <dgm:prSet presAssocID="{09C9641E-3125-4572-8249-9B8D11CA0EB1}" presName="hierChild4" presStyleCnt="0"/>
      <dgm:spPr/>
    </dgm:pt>
  </dgm:ptLst>
  <dgm:cxnLst>
    <dgm:cxn modelId="{E6A2D486-D973-481B-9A4D-0CB2C036C59D}" type="presOf" srcId="{66C76F1E-27AC-473E-9A42-3DB8B30D4D58}" destId="{8EE971B7-94E9-499F-9A72-713A7E7300B8}" srcOrd="0" destOrd="0" presId="urn:microsoft.com/office/officeart/2005/8/layout/hierarchy1"/>
    <dgm:cxn modelId="{BE0EDD1C-82CD-4BCB-8F7B-EB8FC07D184E}" type="presOf" srcId="{C9B5B573-39E5-4A8E-B158-08A417CEF469}" destId="{7E52C56B-2883-4C28-A74D-09D37944D5E8}" srcOrd="0" destOrd="0" presId="urn:microsoft.com/office/officeart/2005/8/layout/hierarchy1"/>
    <dgm:cxn modelId="{939FF922-AB85-466F-8526-295333AFDA76}" type="presOf" srcId="{79270E13-0076-4CF9-A10A-2C1E11D6F9AB}" destId="{3B4FBF8C-43E4-45E2-8FC9-745A550D4944}" srcOrd="0" destOrd="0" presId="urn:microsoft.com/office/officeart/2005/8/layout/hierarchy1"/>
    <dgm:cxn modelId="{E08BF7BE-A8DF-406C-B101-DAC0F90F95DF}" type="presOf" srcId="{3EB40E10-C12E-4940-B8EE-86DA915F7820}" destId="{C009A294-B00A-4C69-978B-ECF5A36D4F98}" srcOrd="0" destOrd="0" presId="urn:microsoft.com/office/officeart/2005/8/layout/hierarchy1"/>
    <dgm:cxn modelId="{D176CF05-ECC5-40FD-8376-7894CF4AC805}" type="presOf" srcId="{C87FA868-BA8A-4BBB-A54D-078A036BF0D3}" destId="{35C8E028-DE35-41FB-9873-EEB636B4113F}" srcOrd="0" destOrd="0" presId="urn:microsoft.com/office/officeart/2005/8/layout/hierarchy1"/>
    <dgm:cxn modelId="{1FF4CFE2-4E84-4675-A546-90B99A009F6C}" srcId="{2AD7921B-79BC-4D92-97B7-8E11A13AB72A}" destId="{9FC1963E-218A-488C-A763-0DC74D15B546}" srcOrd="1" destOrd="0" parTransId="{F1A9A0F9-8D3F-42FD-81DF-23838F5DB7BC}" sibTransId="{2CDF3910-914A-4E68-BA4C-A4E5E9379AB7}"/>
    <dgm:cxn modelId="{E980F287-9595-40A1-997A-5C18DBAFB2BA}" srcId="{9FC1963E-218A-488C-A763-0DC74D15B546}" destId="{2A1983AB-A501-4460-935A-8A03CCEEF742}" srcOrd="0" destOrd="0" parTransId="{79270E13-0076-4CF9-A10A-2C1E11D6F9AB}" sibTransId="{35F67330-D9E7-42A7-AD1C-580A1C74DE24}"/>
    <dgm:cxn modelId="{AEE87710-52A9-47AB-84CF-A0BC666EE88B}" srcId="{2AD7921B-79BC-4D92-97B7-8E11A13AB72A}" destId="{C87FA868-BA8A-4BBB-A54D-078A036BF0D3}" srcOrd="0" destOrd="0" parTransId="{C9B5B573-39E5-4A8E-B158-08A417CEF469}" sibTransId="{299BD8AF-F398-43F6-ACE5-E49A06B8260F}"/>
    <dgm:cxn modelId="{ADF06DCC-587F-48C4-8C97-A5FD327D0F25}" type="presOf" srcId="{2A1983AB-A501-4460-935A-8A03CCEEF742}" destId="{05AEB7BD-3FB5-45AE-8C35-48B607BFF050}" srcOrd="0" destOrd="0" presId="urn:microsoft.com/office/officeart/2005/8/layout/hierarchy1"/>
    <dgm:cxn modelId="{1C275828-91BF-41B7-8314-9523ACB9C4A2}" type="presOf" srcId="{74F6D7D4-8EFB-45BF-A8C1-21A116C313F1}" destId="{52815573-921E-4A95-A6C8-1510423E1704}" srcOrd="0" destOrd="0" presId="urn:microsoft.com/office/officeart/2005/8/layout/hierarchy1"/>
    <dgm:cxn modelId="{938D7CEB-888F-4E63-A6DA-FE1DB45B05E9}" srcId="{C87FA868-BA8A-4BBB-A54D-078A036BF0D3}" destId="{EE9B6986-553C-40C7-B2A6-9826DD4C924E}" srcOrd="1" destOrd="0" parTransId="{3EB40E10-C12E-4940-B8EE-86DA915F7820}" sibTransId="{910AB9B9-45F0-4EA1-A4D1-8902166C988D}"/>
    <dgm:cxn modelId="{752A7B75-F56F-47A0-B5CD-46F2C0EAC426}" srcId="{9FC1963E-218A-488C-A763-0DC74D15B546}" destId="{09C9641E-3125-4572-8249-9B8D11CA0EB1}" srcOrd="1" destOrd="0" parTransId="{C42734D9-42C3-4BF8-ADF9-A99610546006}" sibTransId="{CB6B9BA9-FDBA-4E82-AAA4-AC675168BE3B}"/>
    <dgm:cxn modelId="{2654D9B2-5A30-40C9-91D4-4BD367E29474}" srcId="{C87FA868-BA8A-4BBB-A54D-078A036BF0D3}" destId="{9EE1AD4E-5A28-49D3-B4BE-CB18706B9AE3}" srcOrd="0" destOrd="0" parTransId="{74F6D7D4-8EFB-45BF-A8C1-21A116C313F1}" sibTransId="{ECCF9EFC-CE7D-46A9-BA44-55745ACEC33C}"/>
    <dgm:cxn modelId="{E2B2D86F-3A87-4CBA-BF31-78064800F595}" type="presOf" srcId="{9FC1963E-218A-488C-A763-0DC74D15B546}" destId="{6FC5946E-4D75-4A94-805F-DDC42A2C6D03}" srcOrd="0" destOrd="0" presId="urn:microsoft.com/office/officeart/2005/8/layout/hierarchy1"/>
    <dgm:cxn modelId="{4E5B2E0D-FC2A-452F-8C87-ED3930400C63}" type="presOf" srcId="{9EE1AD4E-5A28-49D3-B4BE-CB18706B9AE3}" destId="{3A0CE399-4856-40AE-A10A-A75F9DDAE5EF}" srcOrd="0" destOrd="0" presId="urn:microsoft.com/office/officeart/2005/8/layout/hierarchy1"/>
    <dgm:cxn modelId="{211E433A-C31E-4A2F-B7DD-F78F04196B80}" type="presOf" srcId="{F1A9A0F9-8D3F-42FD-81DF-23838F5DB7BC}" destId="{35516F86-4D17-42B6-8A7B-52697AF355EC}" srcOrd="0" destOrd="0" presId="urn:microsoft.com/office/officeart/2005/8/layout/hierarchy1"/>
    <dgm:cxn modelId="{40355C66-2785-4965-9DEC-ACB369DA96BA}" type="presOf" srcId="{09C9641E-3125-4572-8249-9B8D11CA0EB1}" destId="{0FE4AD3E-773D-48DC-87E6-15F26EBE1096}" srcOrd="0" destOrd="0" presId="urn:microsoft.com/office/officeart/2005/8/layout/hierarchy1"/>
    <dgm:cxn modelId="{9865BFFF-7BF2-478C-ACDA-6B8C8A1CD055}" type="presOf" srcId="{EE9B6986-553C-40C7-B2A6-9826DD4C924E}" destId="{F695D470-6466-4878-96DE-ECAC37CF8B86}" srcOrd="0" destOrd="0" presId="urn:microsoft.com/office/officeart/2005/8/layout/hierarchy1"/>
    <dgm:cxn modelId="{C21CE874-250F-4FE4-B759-07AA0D14F92F}" type="presOf" srcId="{C42734D9-42C3-4BF8-ADF9-A99610546006}" destId="{4B148914-46D1-4395-AD3D-A6684F8265E8}" srcOrd="0" destOrd="0" presId="urn:microsoft.com/office/officeart/2005/8/layout/hierarchy1"/>
    <dgm:cxn modelId="{97F81FE7-8A3E-4DCD-A9F5-489489096820}" srcId="{66C76F1E-27AC-473E-9A42-3DB8B30D4D58}" destId="{2AD7921B-79BC-4D92-97B7-8E11A13AB72A}" srcOrd="0" destOrd="0" parTransId="{762D3B3A-062F-4EF3-AF93-AC0CD6408239}" sibTransId="{D9547634-BC71-4FAA-86DC-FB6D42860460}"/>
    <dgm:cxn modelId="{3648C7A3-64E9-412E-A236-D90AAD23C6AD}" type="presOf" srcId="{2AD7921B-79BC-4D92-97B7-8E11A13AB72A}" destId="{CBA40258-CBA8-4A69-AAEF-6575880A867B}" srcOrd="0" destOrd="0" presId="urn:microsoft.com/office/officeart/2005/8/layout/hierarchy1"/>
    <dgm:cxn modelId="{D8EC545A-0CAE-4D1A-8D6F-88E25706650D}" type="presParOf" srcId="{8EE971B7-94E9-499F-9A72-713A7E7300B8}" destId="{EB5C7868-736B-441F-8AB8-D4D1282BCDA7}" srcOrd="0" destOrd="0" presId="urn:microsoft.com/office/officeart/2005/8/layout/hierarchy1"/>
    <dgm:cxn modelId="{74358C3E-5AF6-43D9-A5C0-1C63B8F4F252}" type="presParOf" srcId="{EB5C7868-736B-441F-8AB8-D4D1282BCDA7}" destId="{38074F8A-9E0E-479B-9A42-B6F9C5D370A0}" srcOrd="0" destOrd="0" presId="urn:microsoft.com/office/officeart/2005/8/layout/hierarchy1"/>
    <dgm:cxn modelId="{9536B2B5-6C2C-4774-929F-755764748F85}" type="presParOf" srcId="{38074F8A-9E0E-479B-9A42-B6F9C5D370A0}" destId="{3250A390-4BA3-43C8-9A76-14C78936D3C7}" srcOrd="0" destOrd="0" presId="urn:microsoft.com/office/officeart/2005/8/layout/hierarchy1"/>
    <dgm:cxn modelId="{25BD5573-DB99-41EC-A473-F690DDEDAFC6}" type="presParOf" srcId="{38074F8A-9E0E-479B-9A42-B6F9C5D370A0}" destId="{CBA40258-CBA8-4A69-AAEF-6575880A867B}" srcOrd="1" destOrd="0" presId="urn:microsoft.com/office/officeart/2005/8/layout/hierarchy1"/>
    <dgm:cxn modelId="{E9BDBBA3-920F-4DEB-B259-B98163FC92D3}" type="presParOf" srcId="{EB5C7868-736B-441F-8AB8-D4D1282BCDA7}" destId="{ED3654AD-4451-47F6-AC78-CB15F2BB80CA}" srcOrd="1" destOrd="0" presId="urn:microsoft.com/office/officeart/2005/8/layout/hierarchy1"/>
    <dgm:cxn modelId="{829CF144-7BFA-4EDD-93F4-E8CF8BAD553B}" type="presParOf" srcId="{ED3654AD-4451-47F6-AC78-CB15F2BB80CA}" destId="{7E52C56B-2883-4C28-A74D-09D37944D5E8}" srcOrd="0" destOrd="0" presId="urn:microsoft.com/office/officeart/2005/8/layout/hierarchy1"/>
    <dgm:cxn modelId="{073567DC-B73A-40D7-A88D-B1E39B0A9477}" type="presParOf" srcId="{ED3654AD-4451-47F6-AC78-CB15F2BB80CA}" destId="{28CFCBE3-2D8E-4F4A-9BD1-3CF5E2129E66}" srcOrd="1" destOrd="0" presId="urn:microsoft.com/office/officeart/2005/8/layout/hierarchy1"/>
    <dgm:cxn modelId="{15143A92-DB66-4EEE-935B-E1BF7B7DE799}" type="presParOf" srcId="{28CFCBE3-2D8E-4F4A-9BD1-3CF5E2129E66}" destId="{318D6F02-36E4-4A9D-B7F7-13F1C626F87F}" srcOrd="0" destOrd="0" presId="urn:microsoft.com/office/officeart/2005/8/layout/hierarchy1"/>
    <dgm:cxn modelId="{0B5DB50A-59EA-4DC1-8741-33271F4DD6B2}" type="presParOf" srcId="{318D6F02-36E4-4A9D-B7F7-13F1C626F87F}" destId="{2C95CCC9-A35C-4AC9-8168-D5A0B4A5B8B9}" srcOrd="0" destOrd="0" presId="urn:microsoft.com/office/officeart/2005/8/layout/hierarchy1"/>
    <dgm:cxn modelId="{B95B5CF3-0C70-4F57-B4DB-0DD8A6531154}" type="presParOf" srcId="{318D6F02-36E4-4A9D-B7F7-13F1C626F87F}" destId="{35C8E028-DE35-41FB-9873-EEB636B4113F}" srcOrd="1" destOrd="0" presId="urn:microsoft.com/office/officeart/2005/8/layout/hierarchy1"/>
    <dgm:cxn modelId="{9A086465-0ED3-48F6-AC21-A6D72760B726}" type="presParOf" srcId="{28CFCBE3-2D8E-4F4A-9BD1-3CF5E2129E66}" destId="{3F479731-21F6-4780-B44E-0E14578D1556}" srcOrd="1" destOrd="0" presId="urn:microsoft.com/office/officeart/2005/8/layout/hierarchy1"/>
    <dgm:cxn modelId="{7BB7B868-3BDC-4057-87AC-6F3C232B0CBB}" type="presParOf" srcId="{3F479731-21F6-4780-B44E-0E14578D1556}" destId="{52815573-921E-4A95-A6C8-1510423E1704}" srcOrd="0" destOrd="0" presId="urn:microsoft.com/office/officeart/2005/8/layout/hierarchy1"/>
    <dgm:cxn modelId="{934A7175-2F0E-4F14-AA1C-06E078DAFABF}" type="presParOf" srcId="{3F479731-21F6-4780-B44E-0E14578D1556}" destId="{0BC5DB3B-BF74-4450-A6AB-886D1BCAF92E}" srcOrd="1" destOrd="0" presId="urn:microsoft.com/office/officeart/2005/8/layout/hierarchy1"/>
    <dgm:cxn modelId="{67021A7D-75BA-4409-851C-26ADECD97398}" type="presParOf" srcId="{0BC5DB3B-BF74-4450-A6AB-886D1BCAF92E}" destId="{714DA6AE-8D7A-4DE2-B888-FACB8F4323BE}" srcOrd="0" destOrd="0" presId="urn:microsoft.com/office/officeart/2005/8/layout/hierarchy1"/>
    <dgm:cxn modelId="{59098225-3A13-4247-AE99-101E9E496EC1}" type="presParOf" srcId="{714DA6AE-8D7A-4DE2-B888-FACB8F4323BE}" destId="{E03FE870-63D1-4313-B3DA-151E74C5B0AC}" srcOrd="0" destOrd="0" presId="urn:microsoft.com/office/officeart/2005/8/layout/hierarchy1"/>
    <dgm:cxn modelId="{0620A1CF-15D8-4A42-A61D-1AD3D2236D88}" type="presParOf" srcId="{714DA6AE-8D7A-4DE2-B888-FACB8F4323BE}" destId="{3A0CE399-4856-40AE-A10A-A75F9DDAE5EF}" srcOrd="1" destOrd="0" presId="urn:microsoft.com/office/officeart/2005/8/layout/hierarchy1"/>
    <dgm:cxn modelId="{1B9AAD5C-5E69-448D-AB8D-C15BAC21DE65}" type="presParOf" srcId="{0BC5DB3B-BF74-4450-A6AB-886D1BCAF92E}" destId="{936EFABA-B5B5-4F76-88D5-0F1A2F4D2E0D}" srcOrd="1" destOrd="0" presId="urn:microsoft.com/office/officeart/2005/8/layout/hierarchy1"/>
    <dgm:cxn modelId="{7A963D70-0809-4D9B-B6B5-6F53BCDC65E1}" type="presParOf" srcId="{3F479731-21F6-4780-B44E-0E14578D1556}" destId="{C009A294-B00A-4C69-978B-ECF5A36D4F98}" srcOrd="2" destOrd="0" presId="urn:microsoft.com/office/officeart/2005/8/layout/hierarchy1"/>
    <dgm:cxn modelId="{83BA3F9B-3507-4509-8FEE-8CFA65AF866C}" type="presParOf" srcId="{3F479731-21F6-4780-B44E-0E14578D1556}" destId="{9510DBFA-9BA1-4CC1-A71C-526602FBE6A7}" srcOrd="3" destOrd="0" presId="urn:microsoft.com/office/officeart/2005/8/layout/hierarchy1"/>
    <dgm:cxn modelId="{D9215C50-161F-400B-974E-5AD9AC0230FC}" type="presParOf" srcId="{9510DBFA-9BA1-4CC1-A71C-526602FBE6A7}" destId="{509E08CC-C34D-43A2-BD7F-654D9D9F46B4}" srcOrd="0" destOrd="0" presId="urn:microsoft.com/office/officeart/2005/8/layout/hierarchy1"/>
    <dgm:cxn modelId="{670DF625-EA8E-43C6-A504-3757189C98BE}" type="presParOf" srcId="{509E08CC-C34D-43A2-BD7F-654D9D9F46B4}" destId="{948A3662-6501-4BE8-A830-4166261DBF14}" srcOrd="0" destOrd="0" presId="urn:microsoft.com/office/officeart/2005/8/layout/hierarchy1"/>
    <dgm:cxn modelId="{50D518F1-6378-4A1C-8A7B-B370155095D2}" type="presParOf" srcId="{509E08CC-C34D-43A2-BD7F-654D9D9F46B4}" destId="{F695D470-6466-4878-96DE-ECAC37CF8B86}" srcOrd="1" destOrd="0" presId="urn:microsoft.com/office/officeart/2005/8/layout/hierarchy1"/>
    <dgm:cxn modelId="{A49EF5C2-7719-45AB-9ACE-D592F786E5BD}" type="presParOf" srcId="{9510DBFA-9BA1-4CC1-A71C-526602FBE6A7}" destId="{3FC47CB0-59FD-49CF-9B70-CDA4353D6C91}" srcOrd="1" destOrd="0" presId="urn:microsoft.com/office/officeart/2005/8/layout/hierarchy1"/>
    <dgm:cxn modelId="{E5A39F3A-044D-48F7-9325-46F881FFBA2F}" type="presParOf" srcId="{ED3654AD-4451-47F6-AC78-CB15F2BB80CA}" destId="{35516F86-4D17-42B6-8A7B-52697AF355EC}" srcOrd="2" destOrd="0" presId="urn:microsoft.com/office/officeart/2005/8/layout/hierarchy1"/>
    <dgm:cxn modelId="{2957D027-B868-4BB4-9A77-16E074E1CB81}" type="presParOf" srcId="{ED3654AD-4451-47F6-AC78-CB15F2BB80CA}" destId="{1656DFDA-D990-469F-840C-C90AE952DA8E}" srcOrd="3" destOrd="0" presId="urn:microsoft.com/office/officeart/2005/8/layout/hierarchy1"/>
    <dgm:cxn modelId="{C47AB12F-9D11-4507-9114-84E6EDF1A1A8}" type="presParOf" srcId="{1656DFDA-D990-469F-840C-C90AE952DA8E}" destId="{BAE3302E-0EE4-4A55-9241-2FD17201143B}" srcOrd="0" destOrd="0" presId="urn:microsoft.com/office/officeart/2005/8/layout/hierarchy1"/>
    <dgm:cxn modelId="{CB3AC16E-19E2-4969-8A25-403319D68223}" type="presParOf" srcId="{BAE3302E-0EE4-4A55-9241-2FD17201143B}" destId="{A0A88EF0-8F53-4A17-839B-34B2496F3B52}" srcOrd="0" destOrd="0" presId="urn:microsoft.com/office/officeart/2005/8/layout/hierarchy1"/>
    <dgm:cxn modelId="{76F21419-9433-4C10-9333-9DF153805C2D}" type="presParOf" srcId="{BAE3302E-0EE4-4A55-9241-2FD17201143B}" destId="{6FC5946E-4D75-4A94-805F-DDC42A2C6D03}" srcOrd="1" destOrd="0" presId="urn:microsoft.com/office/officeart/2005/8/layout/hierarchy1"/>
    <dgm:cxn modelId="{FDC9A7F3-407E-402D-8F9E-4E6BD3C3A719}" type="presParOf" srcId="{1656DFDA-D990-469F-840C-C90AE952DA8E}" destId="{06D178FC-391C-405F-B1DF-77952DEFD07A}" srcOrd="1" destOrd="0" presId="urn:microsoft.com/office/officeart/2005/8/layout/hierarchy1"/>
    <dgm:cxn modelId="{7EC5039D-3CB6-407B-85D2-6FE96C3C5486}" type="presParOf" srcId="{06D178FC-391C-405F-B1DF-77952DEFD07A}" destId="{3B4FBF8C-43E4-45E2-8FC9-745A550D4944}" srcOrd="0" destOrd="0" presId="urn:microsoft.com/office/officeart/2005/8/layout/hierarchy1"/>
    <dgm:cxn modelId="{3186B6DB-2904-4D50-B361-AE2BF225E09A}" type="presParOf" srcId="{06D178FC-391C-405F-B1DF-77952DEFD07A}" destId="{47E6F5F1-28DD-49E2-9BD0-FFA7A9001A64}" srcOrd="1" destOrd="0" presId="urn:microsoft.com/office/officeart/2005/8/layout/hierarchy1"/>
    <dgm:cxn modelId="{49962BE0-EDCC-4358-B625-0806DBF5D4F1}" type="presParOf" srcId="{47E6F5F1-28DD-49E2-9BD0-FFA7A9001A64}" destId="{33631779-0237-4076-A681-630FFF1908FB}" srcOrd="0" destOrd="0" presId="urn:microsoft.com/office/officeart/2005/8/layout/hierarchy1"/>
    <dgm:cxn modelId="{FF655454-E30D-4297-B138-417AE320622E}" type="presParOf" srcId="{33631779-0237-4076-A681-630FFF1908FB}" destId="{2B4B9C62-63E6-473C-B6EB-DAA1A383C605}" srcOrd="0" destOrd="0" presId="urn:microsoft.com/office/officeart/2005/8/layout/hierarchy1"/>
    <dgm:cxn modelId="{6E2D73B4-399F-4B27-87A8-D70C3D18F346}" type="presParOf" srcId="{33631779-0237-4076-A681-630FFF1908FB}" destId="{05AEB7BD-3FB5-45AE-8C35-48B607BFF050}" srcOrd="1" destOrd="0" presId="urn:microsoft.com/office/officeart/2005/8/layout/hierarchy1"/>
    <dgm:cxn modelId="{168EC543-481A-4CCE-92EA-C6C91F99AB9A}" type="presParOf" srcId="{47E6F5F1-28DD-49E2-9BD0-FFA7A9001A64}" destId="{19D92F08-E4DC-433B-9548-12793722674F}" srcOrd="1" destOrd="0" presId="urn:microsoft.com/office/officeart/2005/8/layout/hierarchy1"/>
    <dgm:cxn modelId="{32EA7C01-9950-42E3-B93B-559CA414C41F}" type="presParOf" srcId="{06D178FC-391C-405F-B1DF-77952DEFD07A}" destId="{4B148914-46D1-4395-AD3D-A6684F8265E8}" srcOrd="2" destOrd="0" presId="urn:microsoft.com/office/officeart/2005/8/layout/hierarchy1"/>
    <dgm:cxn modelId="{E601E124-709C-4D51-92A2-392F58AED838}" type="presParOf" srcId="{06D178FC-391C-405F-B1DF-77952DEFD07A}" destId="{42904A6C-5221-4007-9FEF-D9F10395A419}" srcOrd="3" destOrd="0" presId="urn:microsoft.com/office/officeart/2005/8/layout/hierarchy1"/>
    <dgm:cxn modelId="{5B5575CD-9126-44BB-9E93-DB9301B8BB4F}" type="presParOf" srcId="{42904A6C-5221-4007-9FEF-D9F10395A419}" destId="{D3351375-2B79-4B86-831F-8FA9ABD06A00}" srcOrd="0" destOrd="0" presId="urn:microsoft.com/office/officeart/2005/8/layout/hierarchy1"/>
    <dgm:cxn modelId="{7A9AB059-21A4-4E13-895F-C46E1F8423D6}" type="presParOf" srcId="{D3351375-2B79-4B86-831F-8FA9ABD06A00}" destId="{60C477AA-B638-4610-96DD-3B9DAEF02EF4}" srcOrd="0" destOrd="0" presId="urn:microsoft.com/office/officeart/2005/8/layout/hierarchy1"/>
    <dgm:cxn modelId="{014D9D1B-03A8-4062-9F23-F844F6FF5CB1}" type="presParOf" srcId="{D3351375-2B79-4B86-831F-8FA9ABD06A00}" destId="{0FE4AD3E-773D-48DC-87E6-15F26EBE1096}" srcOrd="1" destOrd="0" presId="urn:microsoft.com/office/officeart/2005/8/layout/hierarchy1"/>
    <dgm:cxn modelId="{96744C82-94D9-45D4-9D75-CDB71E1D389B}" type="presParOf" srcId="{42904A6C-5221-4007-9FEF-D9F10395A419}" destId="{50EE1B04-6FA4-47A5-AF78-AB1DCDDA97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8914-46D1-4395-AD3D-A6684F8265E8}">
      <dsp:nvSpPr>
        <dsp:cNvPr id="0" name=""/>
        <dsp:cNvSpPr/>
      </dsp:nvSpPr>
      <dsp:spPr>
        <a:xfrm>
          <a:off x="6123176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FBF8C-43E4-45E2-8FC9-745A550D4944}">
      <dsp:nvSpPr>
        <dsp:cNvPr id="0" name=""/>
        <dsp:cNvSpPr/>
      </dsp:nvSpPr>
      <dsp:spPr>
        <a:xfrm>
          <a:off x="5071169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16F86-4D17-42B6-8A7B-52697AF355EC}">
      <dsp:nvSpPr>
        <dsp:cNvPr id="0" name=""/>
        <dsp:cNvSpPr/>
      </dsp:nvSpPr>
      <dsp:spPr>
        <a:xfrm>
          <a:off x="4019163" y="11249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104012" y="341184"/>
              </a:lnTo>
              <a:lnTo>
                <a:pt x="2104012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9A294-B00A-4C69-978B-ECF5A36D4F98}">
      <dsp:nvSpPr>
        <dsp:cNvPr id="0" name=""/>
        <dsp:cNvSpPr/>
      </dsp:nvSpPr>
      <dsp:spPr>
        <a:xfrm>
          <a:off x="1915150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15573-921E-4A95-A6C8-1510423E1704}">
      <dsp:nvSpPr>
        <dsp:cNvPr id="0" name=""/>
        <dsp:cNvSpPr/>
      </dsp:nvSpPr>
      <dsp:spPr>
        <a:xfrm>
          <a:off x="863143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2C56B-2883-4C28-A74D-09D37944D5E8}">
      <dsp:nvSpPr>
        <dsp:cNvPr id="0" name=""/>
        <dsp:cNvSpPr/>
      </dsp:nvSpPr>
      <dsp:spPr>
        <a:xfrm>
          <a:off x="1915150" y="11249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0A390-4BA3-43C8-9A76-14C78936D3C7}">
      <dsp:nvSpPr>
        <dsp:cNvPr id="0" name=""/>
        <dsp:cNvSpPr/>
      </dsp:nvSpPr>
      <dsp:spPr>
        <a:xfrm>
          <a:off x="3158430" y="3177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40258-CBA8-4A69-AAEF-6575880A867B}">
      <dsp:nvSpPr>
        <dsp:cNvPr id="0" name=""/>
        <dsp:cNvSpPr/>
      </dsp:nvSpPr>
      <dsp:spPr>
        <a:xfrm>
          <a:off x="3349704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Theologie und Musik</a:t>
          </a:r>
          <a:endParaRPr lang="de-DE" sz="1800" kern="1200" dirty="0"/>
        </a:p>
      </dsp:txBody>
      <dsp:txXfrm>
        <a:off x="3381721" y="245498"/>
        <a:ext cx="1657431" cy="1029096"/>
      </dsp:txXfrm>
    </dsp:sp>
    <dsp:sp modelId="{2C95CCC9-A35C-4AC9-8168-D5A0B4A5B8B9}">
      <dsp:nvSpPr>
        <dsp:cNvPr id="0" name=""/>
        <dsp:cNvSpPr/>
      </dsp:nvSpPr>
      <dsp:spPr>
        <a:xfrm>
          <a:off x="1054417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8E028-DE35-41FB-9873-EEB636B4113F}">
      <dsp:nvSpPr>
        <dsp:cNvPr id="0" name=""/>
        <dsp:cNvSpPr/>
      </dsp:nvSpPr>
      <dsp:spPr>
        <a:xfrm>
          <a:off x="1245691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Musik in der Theologie</a:t>
          </a:r>
          <a:endParaRPr lang="de-DE" sz="1800" kern="1200" dirty="0"/>
        </a:p>
      </dsp:txBody>
      <dsp:txXfrm>
        <a:off x="1277708" y="1839288"/>
        <a:ext cx="1657431" cy="1029096"/>
      </dsp:txXfrm>
    </dsp:sp>
    <dsp:sp modelId="{E03FE870-63D1-4313-B3DA-151E74C5B0AC}">
      <dsp:nvSpPr>
        <dsp:cNvPr id="0" name=""/>
        <dsp:cNvSpPr/>
      </dsp:nvSpPr>
      <dsp:spPr>
        <a:xfrm>
          <a:off x="2411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CE399-4856-40AE-A10A-A75F9DDAE5EF}">
      <dsp:nvSpPr>
        <dsp:cNvPr id="0" name=""/>
        <dsp:cNvSpPr/>
      </dsp:nvSpPr>
      <dsp:spPr>
        <a:xfrm>
          <a:off x="193684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Musik in der Bibel</a:t>
          </a:r>
          <a:endParaRPr lang="de-DE" sz="1800" kern="1200" dirty="0"/>
        </a:p>
      </dsp:txBody>
      <dsp:txXfrm>
        <a:off x="225701" y="3433078"/>
        <a:ext cx="1657431" cy="1029096"/>
      </dsp:txXfrm>
    </dsp:sp>
    <dsp:sp modelId="{948A3662-6501-4BE8-A830-4166261DBF14}">
      <dsp:nvSpPr>
        <dsp:cNvPr id="0" name=""/>
        <dsp:cNvSpPr/>
      </dsp:nvSpPr>
      <dsp:spPr>
        <a:xfrm>
          <a:off x="2106423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5D470-6466-4878-96DE-ECAC37CF8B86}">
      <dsp:nvSpPr>
        <dsp:cNvPr id="0" name=""/>
        <dsp:cNvSpPr/>
      </dsp:nvSpPr>
      <dsp:spPr>
        <a:xfrm>
          <a:off x="2297697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Musik im Gottesdienst</a:t>
          </a:r>
          <a:endParaRPr lang="de-DE" sz="1800" kern="1200" dirty="0"/>
        </a:p>
      </dsp:txBody>
      <dsp:txXfrm>
        <a:off x="2329714" y="3433078"/>
        <a:ext cx="1657431" cy="1029096"/>
      </dsp:txXfrm>
    </dsp:sp>
    <dsp:sp modelId="{A0A88EF0-8F53-4A17-839B-34B2496F3B52}">
      <dsp:nvSpPr>
        <dsp:cNvPr id="0" name=""/>
        <dsp:cNvSpPr/>
      </dsp:nvSpPr>
      <dsp:spPr>
        <a:xfrm>
          <a:off x="5262443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5946E-4D75-4A94-805F-DDC42A2C6D03}">
      <dsp:nvSpPr>
        <dsp:cNvPr id="0" name=""/>
        <dsp:cNvSpPr/>
      </dsp:nvSpPr>
      <dsp:spPr>
        <a:xfrm>
          <a:off x="5453717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Theologie in der Musik</a:t>
          </a:r>
          <a:endParaRPr lang="de-DE" sz="1800" kern="1200" dirty="0"/>
        </a:p>
      </dsp:txBody>
      <dsp:txXfrm>
        <a:off x="5485734" y="1839288"/>
        <a:ext cx="1657431" cy="1029096"/>
      </dsp:txXfrm>
    </dsp:sp>
    <dsp:sp modelId="{2B4B9C62-63E6-473C-B6EB-DAA1A383C605}">
      <dsp:nvSpPr>
        <dsp:cNvPr id="0" name=""/>
        <dsp:cNvSpPr/>
      </dsp:nvSpPr>
      <dsp:spPr>
        <a:xfrm>
          <a:off x="4210436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EB7BD-3FB5-45AE-8C35-48B607BFF050}">
      <dsp:nvSpPr>
        <dsp:cNvPr id="0" name=""/>
        <dsp:cNvSpPr/>
      </dsp:nvSpPr>
      <dsp:spPr>
        <a:xfrm>
          <a:off x="4401710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Kirchenlieder als Spiegel der Theologie</a:t>
          </a:r>
          <a:endParaRPr lang="de-DE" sz="1800" kern="1200" dirty="0"/>
        </a:p>
      </dsp:txBody>
      <dsp:txXfrm>
        <a:off x="4433727" y="3433078"/>
        <a:ext cx="1657431" cy="1029096"/>
      </dsp:txXfrm>
    </dsp:sp>
    <dsp:sp modelId="{60C477AA-B638-4610-96DD-3B9DAEF02EF4}">
      <dsp:nvSpPr>
        <dsp:cNvPr id="0" name=""/>
        <dsp:cNvSpPr/>
      </dsp:nvSpPr>
      <dsp:spPr>
        <a:xfrm>
          <a:off x="6314449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4AD3E-773D-48DC-87E6-15F26EBE1096}">
      <dsp:nvSpPr>
        <dsp:cNvPr id="0" name=""/>
        <dsp:cNvSpPr/>
      </dsp:nvSpPr>
      <dsp:spPr>
        <a:xfrm>
          <a:off x="6505723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Theologie in repräsentativen Kompositionen</a:t>
          </a:r>
          <a:endParaRPr lang="de-DE" sz="1800" kern="1200" dirty="0"/>
        </a:p>
      </dsp:txBody>
      <dsp:txXfrm>
        <a:off x="6537740" y="3433078"/>
        <a:ext cx="1657431" cy="1029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>
              <a:defRPr sz="1300"/>
            </a:lvl1pPr>
          </a:lstStyle>
          <a:p>
            <a:fld id="{88DD1F6A-3ACA-495D-A38D-02CA8C5FE948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435" y="4747578"/>
            <a:ext cx="5491480" cy="4497705"/>
          </a:xfrm>
          <a:prstGeom prst="rect">
            <a:avLst/>
          </a:prstGeom>
        </p:spPr>
        <p:txBody>
          <a:bodyPr vert="horz" lIns="96332" tIns="48166" rIns="96332" bIns="4816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821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>
              <a:defRPr sz="1300"/>
            </a:lvl1pPr>
          </a:lstStyle>
          <a:p>
            <a:fld id="{EC7C3DAE-0FD3-42F2-9D41-56789FD70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61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320">
              <a:defRPr/>
            </a:pPr>
            <a:r>
              <a:rPr lang="de-DE" dirty="0" smtClean="0"/>
              <a:t>05, 030, 044, 051, 052, 63, 079, 081, 096…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598A9-C128-471A-A07F-EA85779BF263}" type="slidenum">
              <a:rPr lang="de-DE" smtClean="0">
                <a:solidFill>
                  <a:prstClr val="black"/>
                </a:solidFill>
              </a:rPr>
              <a:pPr/>
              <a:t>18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8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7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48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72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52773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2444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12095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28889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460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19214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1381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7374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795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07725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84707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99494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53217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4225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25358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821815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122186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567958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6614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8749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40518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78506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111266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037586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0005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40120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40313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54270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9877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7122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8780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917689"/>
      </p:ext>
    </p:extLst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39913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0546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186523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53554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763681"/>
      </p:ext>
    </p:extLst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05833"/>
      </p:ext>
    </p:extLst>
  </p:cSld>
  <p:clrMapOvr>
    <a:masterClrMapping/>
  </p:clrMapOvr>
  <p:transition spd="slow"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82036"/>
      </p:ext>
    </p:extLst>
  </p:cSld>
  <p:clrMapOvr>
    <a:masterClrMapping/>
  </p:clrMapOvr>
  <p:transition spd="slow"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81239"/>
      </p:ext>
    </p:extLst>
  </p:cSld>
  <p:clrMapOvr>
    <a:masterClrMapping/>
  </p:clrMapOvr>
  <p:transition spd="slow">
    <p:push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08797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1006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931658"/>
      </p:ext>
    </p:extLst>
  </p:cSld>
  <p:clrMapOvr>
    <a:masterClrMapping/>
  </p:clrMapOvr>
  <p:transition spd="slow">
    <p:push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03464"/>
      </p:ext>
    </p:extLst>
  </p:cSld>
  <p:clrMapOvr>
    <a:masterClrMapping/>
  </p:clrMapOvr>
  <p:transition spd="slow">
    <p:push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79964"/>
      </p:ext>
    </p:extLst>
  </p:cSld>
  <p:clrMapOvr>
    <a:masterClrMapping/>
  </p:clrMapOvr>
  <p:transition spd="slow">
    <p:push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4555"/>
      </p:ext>
    </p:extLst>
  </p:cSld>
  <p:clrMapOvr>
    <a:masterClrMapping/>
  </p:clrMapOvr>
  <p:transition spd="slow">
    <p:push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656583"/>
      </p:ext>
    </p:extLst>
  </p:cSld>
  <p:clrMapOvr>
    <a:masterClrMapping/>
  </p:clrMapOvr>
  <p:transition spd="slow">
    <p:push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13539"/>
      </p:ext>
    </p:extLst>
  </p:cSld>
  <p:clrMapOvr>
    <a:masterClrMapping/>
  </p:clrMapOvr>
  <p:transition spd="slow">
    <p:push dir="u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78883"/>
      </p:ext>
    </p:extLst>
  </p:cSld>
  <p:clrMapOvr>
    <a:masterClrMapping/>
  </p:clrMapOvr>
  <p:transition spd="slow">
    <p:push dir="u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70864"/>
      </p:ext>
    </p:extLst>
  </p:cSld>
  <p:clrMapOvr>
    <a:masterClrMapping/>
  </p:clrMapOvr>
  <p:transition spd="slow">
    <p:push dir="u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12254"/>
      </p:ext>
    </p:extLst>
  </p:cSld>
  <p:clrMapOvr>
    <a:masterClrMapping/>
  </p:clrMapOvr>
  <p:transition spd="slow">
    <p:push dir="u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3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6198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96837"/>
      </p:ext>
    </p:extLst>
  </p:cSld>
  <p:clrMapOvr>
    <a:masterClrMapping/>
  </p:clrMapOvr>
  <p:transition spd="slow">
    <p:push dir="u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95210"/>
      </p:ext>
    </p:extLst>
  </p:cSld>
  <p:clrMapOvr>
    <a:masterClrMapping/>
  </p:clrMapOvr>
  <p:transition spd="slow">
    <p:push dir="u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74831"/>
      </p:ext>
    </p:extLst>
  </p:cSld>
  <p:clrMapOvr>
    <a:masterClrMapping/>
  </p:clrMapOvr>
  <p:transition spd="slow">
    <p:push dir="u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84931"/>
      </p:ext>
    </p:extLst>
  </p:cSld>
  <p:clrMapOvr>
    <a:masterClrMapping/>
  </p:clrMapOvr>
  <p:transition spd="slow">
    <p:push dir="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32447"/>
      </p:ext>
    </p:extLst>
  </p:cSld>
  <p:clrMapOvr>
    <a:masterClrMapping/>
  </p:clrMapOvr>
  <p:transition spd="slow">
    <p:push dir="u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64811"/>
      </p:ext>
    </p:extLst>
  </p:cSld>
  <p:clrMapOvr>
    <a:masterClrMapping/>
  </p:clrMapOvr>
  <p:transition spd="slow">
    <p:push dir="u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69238"/>
      </p:ext>
    </p:extLst>
  </p:cSld>
  <p:clrMapOvr>
    <a:masterClrMapping/>
  </p:clrMapOvr>
  <p:transition spd="slow">
    <p:push dir="u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92828"/>
      </p:ext>
    </p:extLst>
  </p:cSld>
  <p:clrMapOvr>
    <a:masterClrMapping/>
  </p:clrMapOvr>
  <p:transition spd="slow">
    <p:push dir="u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14925"/>
      </p:ext>
    </p:extLst>
  </p:cSld>
  <p:clrMapOvr>
    <a:masterClrMapping/>
  </p:clrMapOvr>
  <p:transition spd="slow">
    <p:push dir="u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39801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5922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48787"/>
      </p:ext>
    </p:extLst>
  </p:cSld>
  <p:clrMapOvr>
    <a:masterClrMapping/>
  </p:clrMapOvr>
  <p:transition spd="slow">
    <p:push dir="u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11430"/>
      </p:ext>
    </p:extLst>
  </p:cSld>
  <p:clrMapOvr>
    <a:masterClrMapping/>
  </p:clrMapOvr>
  <p:transition spd="slow">
    <p:push dir="u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82292"/>
      </p:ext>
    </p:extLst>
  </p:cSld>
  <p:clrMapOvr>
    <a:masterClrMapping/>
  </p:clrMapOvr>
  <p:transition spd="slow">
    <p:push dir="u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6008"/>
      </p:ext>
    </p:extLst>
  </p:cSld>
  <p:clrMapOvr>
    <a:masterClrMapping/>
  </p:clrMapOvr>
  <p:transition spd="slow">
    <p:push dir="u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15421"/>
      </p:ext>
    </p:extLst>
  </p:cSld>
  <p:clrMapOvr>
    <a:masterClrMapping/>
  </p:clrMapOvr>
  <p:transition spd="slow">
    <p:push dir="u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328545"/>
      </p:ext>
    </p:extLst>
  </p:cSld>
  <p:clrMapOvr>
    <a:masterClrMapping/>
  </p:clrMapOvr>
  <p:transition spd="slow">
    <p:push dir="u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40935"/>
      </p:ext>
    </p:extLst>
  </p:cSld>
  <p:clrMapOvr>
    <a:masterClrMapping/>
  </p:clrMapOvr>
  <p:transition spd="slow">
    <p:push dir="u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52"/>
      </p:ext>
    </p:extLst>
  </p:cSld>
  <p:clrMapOvr>
    <a:masterClrMapping/>
  </p:clrMapOvr>
  <p:transition spd="slow">
    <p:push dir="u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79213"/>
      </p:ext>
    </p:extLst>
  </p:cSld>
  <p:clrMapOvr>
    <a:masterClrMapping/>
  </p:clrMapOvr>
  <p:transition spd="slow">
    <p:push dir="u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8700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84632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85547"/>
      </p:ext>
    </p:extLst>
  </p:cSld>
  <p:clrMapOvr>
    <a:masterClrMapping/>
  </p:clrMapOvr>
  <p:transition spd="slow">
    <p:push dir="u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59290"/>
      </p:ext>
    </p:extLst>
  </p:cSld>
  <p:clrMapOvr>
    <a:masterClrMapping/>
  </p:clrMapOvr>
  <p:transition spd="slow">
    <p:push dir="u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01924"/>
      </p:ext>
    </p:extLst>
  </p:cSld>
  <p:clrMapOvr>
    <a:masterClrMapping/>
  </p:clrMapOvr>
  <p:transition spd="slow">
    <p:push dir="u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10616"/>
      </p:ext>
    </p:extLst>
  </p:cSld>
  <p:clrMapOvr>
    <a:masterClrMapping/>
  </p:clrMapOvr>
  <p:transition spd="slow">
    <p:push dir="u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83772"/>
      </p:ext>
    </p:extLst>
  </p:cSld>
  <p:clrMapOvr>
    <a:masterClrMapping/>
  </p:clrMapOvr>
  <p:transition spd="slow">
    <p:push dir="u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75580"/>
      </p:ext>
    </p:extLst>
  </p:cSld>
  <p:clrMapOvr>
    <a:masterClrMapping/>
  </p:clrMapOvr>
  <p:transition spd="slow">
    <p:push dir="u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1257"/>
      </p:ext>
    </p:extLst>
  </p:cSld>
  <p:clrMapOvr>
    <a:masterClrMapping/>
  </p:clrMapOvr>
  <p:transition spd="slow">
    <p:push dir="u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609369"/>
      </p:ext>
    </p:extLst>
  </p:cSld>
  <p:clrMapOvr>
    <a:masterClrMapping/>
  </p:clrMapOvr>
  <p:transition spd="slow">
    <p:push dir="u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2004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61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/>
              <a:t>28.05.2019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30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6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55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3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9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6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ECF2-469C-4852-914F-90322B9AB42A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28.05.2019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C350-8F6B-41BA-80B7-FFCBBA5F002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5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d.de/recht/" TargetMode="External"/><Relationship Id="rId2" Type="http://schemas.openxmlformats.org/officeDocument/2006/relationships/hyperlink" Target="http://www.kirchenmusik-bayern.de/gema-infos.html" TargetMode="External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kirchenjahr.bayern-evangelisch.de/kalender.php" TargetMode="External"/><Relationship Id="rId2" Type="http://schemas.openxmlformats.org/officeDocument/2006/relationships/hyperlink" Target="http://www.eike-fleer.de/download/kirchenjahresprogramm.zip" TargetMode="External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Theologie und Musik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5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2.2. Was Musiker(innen) brauchen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A&amp;O: rechtzeitige Infos!</a:t>
            </a:r>
          </a:p>
          <a:p>
            <a:r>
              <a:rPr lang="de-DE" dirty="0" smtClean="0"/>
              <a:t>Funktionierende Instrumente, Orgelschlüssel, ggf. Strom, Licht, Verlängerungskabel, Platz.</a:t>
            </a:r>
          </a:p>
          <a:p>
            <a:r>
              <a:rPr lang="de-DE" dirty="0" smtClean="0"/>
              <a:t>Vorbereitungszeit (bes. Chor/ Band).</a:t>
            </a:r>
          </a:p>
          <a:p>
            <a:r>
              <a:rPr lang="de-DE" dirty="0" smtClean="0"/>
              <a:t>Verlässliche Strukturen (ritualisierter oder detailliert (!!) ausgearbeiteter Ablauf).</a:t>
            </a:r>
          </a:p>
          <a:p>
            <a:r>
              <a:rPr lang="de-DE" dirty="0" smtClean="0"/>
              <a:t>Klare Absprachen!</a:t>
            </a:r>
          </a:p>
          <a:p>
            <a:r>
              <a:rPr lang="de-DE" dirty="0" smtClean="0"/>
              <a:t>Nachsicht bei Fehlern. Für viele Organist(</a:t>
            </a:r>
            <a:r>
              <a:rPr lang="de-DE" dirty="0" err="1" smtClean="0"/>
              <a:t>inn</a:t>
            </a:r>
            <a:r>
              <a:rPr lang="de-DE" dirty="0" smtClean="0"/>
              <a:t>)en ist ihre Tätigkeit außer Freude purer Stress (Lampenfieber)!</a:t>
            </a:r>
          </a:p>
        </p:txBody>
      </p:sp>
    </p:spTree>
    <p:extLst>
      <p:ext uri="{BB962C8B-B14F-4D97-AF65-F5344CB8AC3E}">
        <p14:creationId xmlns:p14="http://schemas.microsoft.com/office/powerpoint/2010/main" val="1484905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2.3. Was Musiker(innen) geben </a:t>
            </a:r>
            <a:r>
              <a:rPr lang="de-DE" dirty="0" err="1" smtClean="0"/>
              <a:t>könn</a:t>
            </a:r>
            <a:r>
              <a:rPr lang="de-DE" dirty="0" smtClean="0"/>
              <a:t>(t)en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Erfahrung.</a:t>
            </a:r>
          </a:p>
          <a:p>
            <a:r>
              <a:rPr lang="de-DE" dirty="0" smtClean="0"/>
              <a:t>Gespür dafür, was in einer Gemeinde „geht“.</a:t>
            </a:r>
          </a:p>
          <a:p>
            <a:r>
              <a:rPr lang="de-DE" dirty="0" smtClean="0"/>
              <a:t>Ideen für Lieder, Liedkombinationen oder Musik, z.B. für Segenshandlungen.</a:t>
            </a:r>
          </a:p>
          <a:p>
            <a:r>
              <a:rPr lang="de-DE" dirty="0" smtClean="0"/>
              <a:t>Anregungen für liturgische Abläufe.</a:t>
            </a:r>
          </a:p>
          <a:p>
            <a:r>
              <a:rPr lang="de-DE" dirty="0" smtClean="0"/>
              <a:t>Bei Profis: Aufgreifen von Themen aus Lesung bzw. Predigt z.B. in Liedvorspielen.</a:t>
            </a:r>
          </a:p>
          <a:p>
            <a:r>
              <a:rPr lang="de-DE" dirty="0" smtClean="0"/>
              <a:t>Musikalische Ausdeutung von Liedtexten durch entsprechende Begleitung.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8378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2.4. Kritisches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Vorsicht bei Liedern aus dem Pop-Bereich</a:t>
            </a:r>
            <a:r>
              <a:rPr lang="de-DE" dirty="0" smtClean="0"/>
              <a:t>! Viele, besonders nebenberufliche Organist(</a:t>
            </a:r>
            <a:r>
              <a:rPr lang="de-DE" dirty="0" err="1" smtClean="0"/>
              <a:t>inn</a:t>
            </a:r>
            <a:r>
              <a:rPr lang="de-DE" dirty="0" smtClean="0"/>
              <a:t>)en tun sich damit rein technisch schwer. </a:t>
            </a:r>
            <a:endParaRPr lang="de-DE" dirty="0"/>
          </a:p>
          <a:p>
            <a:r>
              <a:rPr lang="de-DE" dirty="0"/>
              <a:t>Kurzfristige Änderungen können in eine Katastrophe führen.</a:t>
            </a:r>
          </a:p>
          <a:p>
            <a:r>
              <a:rPr lang="de-DE" dirty="0"/>
              <a:t>„Mal eben einen Ton tiefer </a:t>
            </a:r>
            <a:r>
              <a:rPr lang="de-DE" dirty="0" smtClean="0"/>
              <a:t>nehmen“…</a:t>
            </a:r>
          </a:p>
          <a:p>
            <a:r>
              <a:rPr lang="de-DE" dirty="0" smtClean="0"/>
              <a:t>„Wir begrüßen den Posaunen- und den Kirchenchor…Die Orgel spielt uns jetzt…“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0646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2.4. Weitere Tipps für die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Es ist keine Schande, Gottesdienste und Events zu proben (Licht- und Platzverhältnisse, wo können welche Kabel liegen, wer sitzt wo, wer ist zu nahe am oder zu weit vom Mikrofon etc.);</a:t>
            </a:r>
          </a:p>
          <a:p>
            <a:r>
              <a:rPr lang="de-DE" dirty="0" smtClean="0"/>
              <a:t>Wer muss alles Bescheid wissen (Mesner/ Hausmeister, Musiker, Jugendforum, Kirchenpfleger, Pfarrer…);</a:t>
            </a:r>
          </a:p>
          <a:p>
            <a:r>
              <a:rPr lang="de-DE" dirty="0" smtClean="0"/>
              <a:t>Sind die Räume überhaupt frei, bes. bei Proben?</a:t>
            </a:r>
          </a:p>
          <a:p>
            <a:r>
              <a:rPr lang="de-DE" dirty="0" smtClean="0"/>
              <a:t>Vorsicht bei öffentlicher Wiedergabe von Musik außerhalb von Gottesdiensten (Gemeindefest o.ä.): GEMA-Vorgaben beachten</a:t>
            </a:r>
            <a:r>
              <a:rPr lang="de-DE" dirty="0"/>
              <a:t>!</a:t>
            </a:r>
            <a:br>
              <a:rPr lang="de-DE" dirty="0"/>
            </a:br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www.kirchenmusik-bayern.de/gema-infos.html</a:t>
            </a:r>
            <a:r>
              <a:rPr lang="de-DE" smtClean="0"/>
              <a:t/>
            </a:r>
            <a:br>
              <a:rPr lang="de-DE" smtClean="0"/>
            </a:br>
            <a:r>
              <a:rPr lang="de-DE" u="sng" smtClean="0">
                <a:hlinkClick r:id="rId3" tooltip="blocked::http://www.ekd.de/recht/"/>
              </a:rPr>
              <a:t>http</a:t>
            </a:r>
            <a:r>
              <a:rPr lang="de-DE" u="sng" dirty="0">
                <a:hlinkClick r:id="rId3" tooltip="blocked::http://www.ekd.de/recht/"/>
              </a:rPr>
              <a:t>://</a:t>
            </a:r>
            <a:r>
              <a:rPr lang="de-DE" u="sng">
                <a:hlinkClick r:id="rId3" tooltip="blocked::http://www.ekd.de/recht/"/>
              </a:rPr>
              <a:t>www.ekd.de/recht</a:t>
            </a:r>
            <a:r>
              <a:rPr lang="de-DE" u="sng" smtClean="0">
                <a:hlinkClick r:id="rId3" tooltip="blocked::http://www.ekd.de/recht/"/>
              </a:rPr>
              <a:t>/</a:t>
            </a:r>
            <a:r>
              <a:rPr lang="de-DE" dirty="0"/>
              <a:t> 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6161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3. Die aktuellen Gesangbücher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Evangelisches Gesangbuch (Bayern und Thüringen); =&gt; „Universalgesangbuch“ für alle Lebenslagen, Orte und Situationen;</a:t>
            </a:r>
          </a:p>
          <a:p>
            <a:r>
              <a:rPr lang="de-DE" dirty="0" smtClean="0"/>
              <a:t>„Kommt, atmet auf“ – Liederheft für die Gemeinde.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69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3.1 Konzept und Struktur des EG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Drei Leitfarben für Lied-, Gottesdienst- und Textteil, durchgehend nummeriert.</a:t>
            </a:r>
          </a:p>
          <a:p>
            <a:r>
              <a:rPr lang="de-DE" dirty="0" err="1" smtClean="0"/>
              <a:t>Rubrizierung</a:t>
            </a:r>
            <a:r>
              <a:rPr lang="de-DE" dirty="0" smtClean="0"/>
              <a:t> der Lieder nach Kirchenjahr, Gottesdienst sowie weiteren Themen und Anlässen; innerhalb der Rubriken Anordnung nach Entstehungszeit mit vorangestelltem „</a:t>
            </a:r>
            <a:r>
              <a:rPr lang="de-DE" dirty="0" err="1" smtClean="0"/>
              <a:t>Mottolied</a:t>
            </a:r>
            <a:r>
              <a:rPr lang="de-DE" dirty="0" smtClean="0"/>
              <a:t>“.</a:t>
            </a:r>
          </a:p>
          <a:p>
            <a:r>
              <a:rPr lang="de-DE" dirty="0" smtClean="0"/>
              <a:t>Aufnahme von Kanons und mehrstimmigen Sätzen für den Gebrauch in Chören.</a:t>
            </a:r>
          </a:p>
          <a:p>
            <a:r>
              <a:rPr lang="de-DE" dirty="0" smtClean="0"/>
              <a:t>Aufnahme einiger bekannter </a:t>
            </a:r>
            <a:r>
              <a:rPr lang="de-DE" dirty="0" err="1" smtClean="0"/>
              <a:t>Taizé</a:t>
            </a:r>
            <a:r>
              <a:rPr lang="de-DE" dirty="0" smtClean="0"/>
              <a:t>-Lieder. </a:t>
            </a:r>
          </a:p>
          <a:p>
            <a:r>
              <a:rPr lang="de-DE" dirty="0" smtClean="0"/>
              <a:t>Ökumenische Liedtextfassungen (z.B. 262/263, 316/317).</a:t>
            </a:r>
          </a:p>
        </p:txBody>
      </p:sp>
    </p:spTree>
    <p:extLst>
      <p:ext uri="{BB962C8B-B14F-4D97-AF65-F5344CB8AC3E}">
        <p14:creationId xmlns:p14="http://schemas.microsoft.com/office/powerpoint/2010/main" val="3699344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de-DE" sz="1100" dirty="0" smtClean="0"/>
              <a:t>3.1 II</a:t>
            </a:r>
            <a:endParaRPr lang="de-DE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Verschiedene Gottesdienstformen und -strukturen </a:t>
            </a:r>
            <a:br>
              <a:rPr lang="de-DE" dirty="0" smtClean="0"/>
            </a:br>
            <a:r>
              <a:rPr lang="de-DE" dirty="0" smtClean="0"/>
              <a:t>(679 ff.).</a:t>
            </a:r>
          </a:p>
          <a:p>
            <a:r>
              <a:rPr lang="de-DE" dirty="0" smtClean="0"/>
              <a:t>„Bausteine für den Gottesdienst“ ermöglichen flexiblen Umgang mit Gottesdienstformularen (683 ff.).</a:t>
            </a:r>
          </a:p>
          <a:p>
            <a:r>
              <a:rPr lang="de-DE" dirty="0" smtClean="0"/>
              <a:t>Ausgewählte Psalmen zum Singen und Sprechen (731ff.); siehe jedoch auch die </a:t>
            </a:r>
            <a:r>
              <a:rPr lang="de-DE" dirty="0" err="1" smtClean="0"/>
              <a:t>Psalmlieder</a:t>
            </a:r>
            <a:r>
              <a:rPr lang="de-DE" dirty="0" smtClean="0"/>
              <a:t> 593-603)</a:t>
            </a:r>
          </a:p>
          <a:p>
            <a:r>
              <a:rPr lang="de-DE" dirty="0" smtClean="0"/>
              <a:t>Umfangreicher Textteil mit Bekenntnissen (903/4), Gebeten und Hinweisen zu „Stufen des Lebens“ und Lebensübergängen (803ff.). </a:t>
            </a:r>
          </a:p>
          <a:p>
            <a:r>
              <a:rPr lang="de-DE" dirty="0" smtClean="0"/>
              <a:t>Liturgischer Kalender gibt Orientierung im Kirchenjahr (910).</a:t>
            </a:r>
          </a:p>
          <a:p>
            <a:r>
              <a:rPr lang="de-DE" dirty="0" smtClean="0"/>
              <a:t>Rechteverzeichnis (911-913).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5620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3.2 „Kommt, atmet auf“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2011 vom Gottesdienst-Institut Nürnberg herausgegeben;</a:t>
            </a:r>
          </a:p>
          <a:p>
            <a:r>
              <a:rPr lang="de-DE" dirty="0" smtClean="0"/>
              <a:t>Ergänzung zum EG durch in der Praxis verbreitete Lieder verschiedenster Frömmigkeitshintergründe;</a:t>
            </a:r>
          </a:p>
          <a:p>
            <a:r>
              <a:rPr lang="de-DE" dirty="0" smtClean="0"/>
              <a:t>thematisieren oft Glaubensfragen und -praxen abseits der Traditionsgemeinden.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87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/>
          </a:bodyPr>
          <a:lstStyle/>
          <a:p>
            <a:r>
              <a:rPr lang="de-DE" sz="1000" dirty="0" err="1" smtClean="0">
                <a:latin typeface="+mn-lt"/>
              </a:rPr>
              <a:t>Kaa</a:t>
            </a:r>
            <a:r>
              <a:rPr lang="de-DE" sz="1000" dirty="0" smtClean="0">
                <a:latin typeface="+mn-lt"/>
              </a:rPr>
              <a:t> II</a:t>
            </a:r>
            <a:endParaRPr lang="de-DE" sz="10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02027"/>
          </a:xfrm>
        </p:spPr>
        <p:txBody>
          <a:bodyPr/>
          <a:lstStyle/>
          <a:p>
            <a:r>
              <a:rPr lang="de-DE" dirty="0" smtClean="0"/>
              <a:t>Buntes „Allerlei“ aus verschiedensten alten und neuen, bekannten und unbekannten Liedern;</a:t>
            </a:r>
          </a:p>
          <a:p>
            <a:r>
              <a:rPr lang="de-DE" dirty="0" smtClean="0"/>
              <a:t>Teilweise mehrstimmig (z.B. </a:t>
            </a:r>
            <a:r>
              <a:rPr lang="de-DE" dirty="0" err="1" smtClean="0"/>
              <a:t>Taizé</a:t>
            </a:r>
            <a:r>
              <a:rPr lang="de-DE" dirty="0" smtClean="0"/>
              <a:t>-Lieder);</a:t>
            </a:r>
          </a:p>
          <a:p>
            <a:r>
              <a:rPr lang="de-DE" dirty="0" smtClean="0"/>
              <a:t>Etliche Spirituals (039, 046, 061, 067, 092…)</a:t>
            </a:r>
          </a:p>
          <a:p>
            <a:r>
              <a:rPr lang="de-DE" dirty="0" err="1" smtClean="0"/>
              <a:t>Psalmlieder</a:t>
            </a:r>
            <a:r>
              <a:rPr lang="de-DE" dirty="0" smtClean="0"/>
              <a:t> (07, 010, 016, 018…)</a:t>
            </a:r>
          </a:p>
          <a:p>
            <a:r>
              <a:rPr lang="de-DE" dirty="0" smtClean="0"/>
              <a:t>Liturgische Bausteine (084-116).</a:t>
            </a:r>
          </a:p>
        </p:txBody>
      </p:sp>
    </p:spTree>
    <p:extLst>
      <p:ext uri="{BB962C8B-B14F-4D97-AF65-F5344CB8AC3E}">
        <p14:creationId xmlns:p14="http://schemas.microsoft.com/office/powerpoint/2010/main" val="549142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3.3 Nutzungsvarianten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Melodien tauschen (siehe „Kompatibilitätsliste“);</a:t>
            </a:r>
          </a:p>
          <a:p>
            <a:r>
              <a:rPr lang="de-DE" dirty="0" smtClean="0"/>
              <a:t>Strophen verschiedener Lieder mit gleicher (oder kompatibler) Melodie mischen;</a:t>
            </a:r>
          </a:p>
          <a:p>
            <a:r>
              <a:rPr lang="de-DE" dirty="0" err="1" smtClean="0"/>
              <a:t>Rubrikenübergreifend</a:t>
            </a:r>
            <a:r>
              <a:rPr lang="de-DE" dirty="0" smtClean="0"/>
              <a:t> suchen: Passen z.B. Strophen von Adventsliedern vielleicht auch am Palm- oder am Ewigkeitssonntag?</a:t>
            </a:r>
          </a:p>
          <a:p>
            <a:r>
              <a:rPr lang="de-DE" dirty="0" smtClean="0"/>
              <a:t>Gemeindegruppen strophenweise abwechseln lassen (182, 515…);</a:t>
            </a:r>
          </a:p>
          <a:p>
            <a:r>
              <a:rPr lang="de-DE" dirty="0" smtClean="0"/>
              <a:t>Wer‘s kann: strophenweise </a:t>
            </a:r>
            <a:r>
              <a:rPr lang="de-DE" dirty="0" err="1" smtClean="0"/>
              <a:t>Halbtonrückungen</a:t>
            </a:r>
            <a:r>
              <a:rPr lang="de-DE" dirty="0" smtClean="0"/>
              <a:t> (z.B. 334).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3519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 der LV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5819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7870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50A390-4BA3-43C8-9A76-14C78936D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A40258-CBA8-4A69-AAEF-6575880A8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52C56B-2883-4C28-A74D-09D37944D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95CCC9-A35C-4AC9-8168-D5A0B4A5B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C8E028-DE35-41FB-9873-EEB636B41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815573-921E-4A95-A6C8-1510423E1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3FE870-63D1-4313-B3DA-151E74C5B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0CE399-4856-40AE-A10A-A75F9DDAE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09A294-B00A-4C69-978B-ECF5A36D4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8A3662-6501-4BE8-A830-4166261DBF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95D470-6466-4878-96DE-ECAC37CF8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516F86-4D17-42B6-8A7B-52697AF355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A88EF0-8F53-4A17-839B-34B2496F3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C5946E-4D75-4A94-805F-DDC42A2C6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4FBF8C-43E4-45E2-8FC9-745A550D4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4B9C62-63E6-473C-B6EB-DAA1A383C6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AEB7BD-3FB5-45AE-8C35-48B607BF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148914-46D1-4395-AD3D-A6684F826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C477AA-B638-4610-96DD-3B9DAEF02E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E4AD3E-773D-48DC-87E6-15F26EBE10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3.4 Stolperfallen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Dämliche Seitenumbrüche;</a:t>
            </a:r>
          </a:p>
          <a:p>
            <a:r>
              <a:rPr lang="de-DE" dirty="0" smtClean="0"/>
              <a:t>Tonarten manchmal zu hoch (teils aufgrund von Kompromissen mit Posaunenchören);</a:t>
            </a:r>
          </a:p>
          <a:p>
            <a:r>
              <a:rPr lang="de-DE" dirty="0" smtClean="0"/>
              <a:t>Unkommentierte Melodie- bzw. Aufführungsvarianten (100, 182 + 321, 362);</a:t>
            </a:r>
          </a:p>
          <a:p>
            <a:r>
              <a:rPr lang="de-DE" dirty="0" smtClean="0"/>
              <a:t>Harmoniebezeichnungen im „</a:t>
            </a:r>
            <a:r>
              <a:rPr lang="de-DE" dirty="0" err="1" smtClean="0"/>
              <a:t>Kaa</a:t>
            </a:r>
            <a:r>
              <a:rPr lang="de-DE" dirty="0" smtClean="0"/>
              <a:t>“ passen oft nicht zur notierten Tonart (Erleichterung für Gitarrengriffe ohne </a:t>
            </a:r>
            <a:r>
              <a:rPr lang="de-DE" dirty="0" err="1" smtClean="0"/>
              <a:t>Capodaster</a:t>
            </a:r>
            <a:r>
              <a:rPr lang="de-DE" dirty="0" smtClean="0"/>
              <a:t>).</a:t>
            </a:r>
          </a:p>
          <a:p>
            <a:r>
              <a:rPr lang="de-DE" dirty="0" smtClean="0"/>
              <a:t>In der ersten Auflage des </a:t>
            </a:r>
            <a:r>
              <a:rPr lang="de-DE" dirty="0" err="1" smtClean="0"/>
              <a:t>Kaa</a:t>
            </a:r>
            <a:r>
              <a:rPr lang="de-DE" dirty="0" smtClean="0"/>
              <a:t> fehlen an manchen Stellen Strophen oder Teile davon; =&gt; auf neue Auflage oder „Überklebungen“ achten!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9365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3.5. Hilfreiche Literatur und Software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www.eike-fleer.de/download/kirchenjahresprogramm.zip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(offline-Programm; nett und nützlich).</a:t>
            </a:r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kirchenjahr.bayern-evangelisch.de/kalender.php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(liturgischer Kalender zum Einbinden in gängige Kalender-Software).</a:t>
            </a:r>
          </a:p>
          <a:p>
            <a:r>
              <a:rPr lang="de-DE" dirty="0" smtClean="0"/>
              <a:t>„Klingendes Gesangbuch“ (instrumentale Vorspiele und Begleitsätze zu den EG-Liedern; CDs mit ausführlichem Booklet).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2543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Notenmaterial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„Offizielle Begleitsätze“ zum EG mitsamt Vorspielen (Strube-Verlag);</a:t>
            </a:r>
          </a:p>
          <a:p>
            <a:r>
              <a:rPr lang="de-DE" dirty="0" smtClean="0"/>
              <a:t>EG mit Harmoniebezeichnungen;</a:t>
            </a:r>
          </a:p>
          <a:p>
            <a:r>
              <a:rPr lang="de-DE" dirty="0" smtClean="0"/>
              <a:t>Zahlreiche „inoffizielle“ Begleitsätze;</a:t>
            </a:r>
          </a:p>
          <a:p>
            <a:r>
              <a:rPr lang="de-DE" dirty="0" smtClean="0"/>
              <a:t>Bei Bedarf schauen bei Strube, Bärenreiter und beim Gottesdienst-Institut Nürnberg;</a:t>
            </a:r>
          </a:p>
          <a:p>
            <a:r>
              <a:rPr lang="de-DE" dirty="0" smtClean="0"/>
              <a:t>mitunter tun es auch meine dreistimmigen Begleitsätze...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8570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§ 4 </a:t>
            </a:r>
            <a:br>
              <a:rPr lang="de-DE" dirty="0" smtClean="0"/>
            </a:br>
            <a:r>
              <a:rPr lang="de-DE" dirty="0" smtClean="0"/>
              <a:t>Kirchenlieder als Spiegel der Theologie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7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4.1 Vorreformatorisches Liedgut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Hymnen, lateinisch oder deutsch (z.B. EG 3, 4, 126).</a:t>
            </a:r>
          </a:p>
          <a:p>
            <a:r>
              <a:rPr lang="de-DE" dirty="0" smtClean="0"/>
              <a:t>Geistliche Volkslieder („Quempas“ EG 29; „In </a:t>
            </a:r>
            <a:r>
              <a:rPr lang="de-DE" dirty="0" err="1" smtClean="0"/>
              <a:t>dulci</a:t>
            </a:r>
            <a:r>
              <a:rPr lang="de-DE" dirty="0" smtClean="0"/>
              <a:t> </a:t>
            </a:r>
            <a:r>
              <a:rPr lang="de-DE" dirty="0" err="1" smtClean="0"/>
              <a:t>jubilo</a:t>
            </a:r>
            <a:r>
              <a:rPr lang="de-DE" dirty="0" smtClean="0"/>
              <a:t>“ =&gt; wurde zu EG 35).</a:t>
            </a:r>
          </a:p>
          <a:p>
            <a:r>
              <a:rPr lang="de-DE" dirty="0" smtClean="0"/>
              <a:t>„Leisen“: (z.B. EG 23, 124).</a:t>
            </a:r>
          </a:p>
          <a:p>
            <a:r>
              <a:rPr lang="de-DE" dirty="0" smtClean="0"/>
              <a:t>Böhmische Brüder (15. Jhdt.); 1501 erstes GB mit 87 Liedern (Michael Weiße, Petrus Herbert, Georg Vetter; EG 77, 103, 245, 471).</a:t>
            </a:r>
          </a:p>
          <a:p>
            <a:r>
              <a:rPr lang="de-DE" dirty="0"/>
              <a:t>Gloria-Vertonung: EG 179 </a:t>
            </a:r>
            <a:r>
              <a:rPr lang="de-DE" dirty="0" smtClean="0"/>
              <a:t>(Nicolaus Decius)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71688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4.2 Lieder Luthers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Übersetzungen lat. Altkirchlicher oder mittelalterlicher Texte (EG 4, 101, 126, 215, 470).</a:t>
            </a:r>
          </a:p>
          <a:p>
            <a:r>
              <a:rPr lang="de-DE" dirty="0" smtClean="0"/>
              <a:t>Nach deutschen Vorlagen (EG 23, 124, 125, 138).</a:t>
            </a:r>
          </a:p>
          <a:p>
            <a:r>
              <a:rPr lang="de-DE" dirty="0" smtClean="0"/>
              <a:t>Liturgische Lieder (183, 190.2, 191, 421).</a:t>
            </a:r>
          </a:p>
          <a:p>
            <a:r>
              <a:rPr lang="de-DE" dirty="0" err="1" smtClean="0"/>
              <a:t>Katechismuslieder</a:t>
            </a:r>
            <a:r>
              <a:rPr lang="de-DE" dirty="0" smtClean="0"/>
              <a:t> (202, 215, 231, 344).</a:t>
            </a:r>
          </a:p>
          <a:p>
            <a:r>
              <a:rPr lang="de-DE" dirty="0" smtClean="0"/>
              <a:t>Weitere: EG 193 (Erhalt uns, Herr), 342 (Es ist das Heil) und natürlich 362.</a:t>
            </a:r>
          </a:p>
          <a:p>
            <a:r>
              <a:rPr lang="de-DE" dirty="0" smtClean="0"/>
              <a:t>Lieder zunächst als Flugblätter, 1524 erste GB in Erfurt und Wittenberg.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192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4.3 Gegenreformation </a:t>
            </a:r>
            <a:r>
              <a:rPr lang="de-DE" sz="2200" dirty="0" smtClean="0"/>
              <a:t>(ca. 1560-1620)</a:t>
            </a:r>
            <a:r>
              <a:rPr lang="de-DE" dirty="0" smtClean="0"/>
              <a:t>, Orthodoxie und Mystik </a:t>
            </a:r>
            <a:r>
              <a:rPr lang="de-DE" sz="2200" dirty="0" smtClean="0"/>
              <a:t>(ca. 1620-1670)</a:t>
            </a:r>
            <a:endParaRPr lang="de-DE" sz="2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Massive Bedrängung lutherischer Gemeinden;</a:t>
            </a:r>
          </a:p>
          <a:p>
            <a:r>
              <a:rPr lang="de-DE" dirty="0" smtClean="0"/>
              <a:t>Vertreibung, Zwangskonversion, 30j. Krieg.</a:t>
            </a:r>
          </a:p>
          <a:p>
            <a:r>
              <a:rPr lang="de-DE" dirty="0" smtClean="0"/>
              <a:t>Lutherische Psalmendichtung („Becker-Psalter“1602 als Antwort auf Reformierte);</a:t>
            </a:r>
          </a:p>
          <a:p>
            <a:r>
              <a:rPr lang="de-DE" dirty="0" smtClean="0"/>
              <a:t>Tageszeitenlieder (437, 472, 473, 474);</a:t>
            </a:r>
          </a:p>
          <a:p>
            <a:r>
              <a:rPr lang="de-DE" dirty="0" smtClean="0"/>
              <a:t>„Kampf- und Durchhaltelieder“ (157, 148, 397);</a:t>
            </a:r>
          </a:p>
          <a:p>
            <a:r>
              <a:rPr lang="de-DE" dirty="0" smtClean="0"/>
              <a:t>Vertrauenslieder (345, 365-367,398);</a:t>
            </a:r>
          </a:p>
          <a:p>
            <a:r>
              <a:rPr lang="de-DE" dirty="0" smtClean="0"/>
              <a:t>„</a:t>
            </a:r>
            <a:r>
              <a:rPr lang="de-DE" dirty="0" err="1" smtClean="0"/>
              <a:t>Trostamt</a:t>
            </a:r>
            <a:r>
              <a:rPr lang="de-DE" dirty="0" smtClean="0"/>
              <a:t> des Liedes“: Gebets- und Trostlieder (361, 371);</a:t>
            </a:r>
          </a:p>
          <a:p>
            <a:r>
              <a:rPr lang="de-DE" dirty="0" smtClean="0"/>
              <a:t>Wandel in der Perspektive: Vom „Wir-“ zum „Ich-Lied“; persönliche Andacht rückt in den Mittelpunkt.</a:t>
            </a:r>
          </a:p>
          <a:p>
            <a:r>
              <a:rPr lang="de-DE" dirty="0" smtClean="0"/>
              <a:t>Lieder werden oft auch zuhause gesungen.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825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4.4 Pietismus (ca. 1675-1750)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Entstehung von Hauskreisen/ Hausgemeinden nach dem Vorbild Luthers Deutscher Messe 1526;</a:t>
            </a:r>
          </a:p>
          <a:p>
            <a:r>
              <a:rPr lang="de-DE" dirty="0" smtClean="0"/>
              <a:t>Individuelle Frömmigkeit und christliches Lebenszeugnis gewinnen an Bedeutung;</a:t>
            </a:r>
          </a:p>
          <a:p>
            <a:r>
              <a:rPr lang="de-DE" dirty="0" smtClean="0"/>
              <a:t>Forderung nach tätigem Christentum =&gt; Entstehung sozialer Einrichtungen (</a:t>
            </a:r>
            <a:r>
              <a:rPr lang="de-DE" dirty="0" err="1" smtClean="0"/>
              <a:t>Franckesche</a:t>
            </a:r>
            <a:r>
              <a:rPr lang="de-DE" dirty="0" smtClean="0"/>
              <a:t> Anstalten in Halle);</a:t>
            </a:r>
          </a:p>
          <a:p>
            <a:r>
              <a:rPr lang="de-DE" dirty="0" smtClean="0"/>
              <a:t>Buße mutiert von der Lebenshaltung (Luther) zum Lebensereignis, ebenso die „Bekehrung“.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0780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67128" cy="706090"/>
          </a:xfrm>
        </p:spPr>
        <p:txBody>
          <a:bodyPr>
            <a:normAutofit/>
          </a:bodyPr>
          <a:lstStyle/>
          <a:p>
            <a:r>
              <a:rPr lang="de-DE" sz="1200" dirty="0" smtClean="0"/>
              <a:t>Pietismus II</a:t>
            </a:r>
            <a:endParaRPr lang="de-DE" sz="1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Der Gottesdienst und seine Musik sollen nur noch „Stimmung erzeugen“; Musik wird nach und nach praktisch auf die Begleitung des Gemeindegesangs reduziert.</a:t>
            </a:r>
          </a:p>
          <a:p>
            <a:r>
              <a:rPr lang="de-DE" dirty="0" smtClean="0"/>
              <a:t>Philipp Jakob </a:t>
            </a:r>
            <a:r>
              <a:rPr lang="de-DE" dirty="0" err="1" smtClean="0"/>
              <a:t>Spener</a:t>
            </a:r>
            <a:r>
              <a:rPr lang="de-DE" dirty="0" smtClean="0"/>
              <a:t>, </a:t>
            </a:r>
            <a:r>
              <a:rPr lang="de-DE" dirty="0"/>
              <a:t>August Hermann </a:t>
            </a:r>
            <a:r>
              <a:rPr lang="de-DE" dirty="0" smtClean="0"/>
              <a:t>Francke, </a:t>
            </a:r>
            <a:r>
              <a:rPr lang="de-DE" dirty="0" err="1" smtClean="0"/>
              <a:t>württ</a:t>
            </a:r>
            <a:r>
              <a:rPr lang="de-DE" dirty="0" smtClean="0"/>
              <a:t>. Pietisten, reformierter Pietismus (</a:t>
            </a:r>
            <a:r>
              <a:rPr lang="de-DE" dirty="0" err="1" smtClean="0"/>
              <a:t>Neander</a:t>
            </a:r>
            <a:r>
              <a:rPr lang="de-DE" dirty="0" smtClean="0"/>
              <a:t>, Tersteegen).</a:t>
            </a:r>
          </a:p>
          <a:p>
            <a:r>
              <a:rPr lang="de-DE" dirty="0" smtClean="0"/>
              <a:t>Bekannte Lieder: 326, 372 (um </a:t>
            </a:r>
            <a:r>
              <a:rPr lang="de-DE" dirty="0" err="1" smtClean="0"/>
              <a:t>Spener</a:t>
            </a:r>
            <a:r>
              <a:rPr lang="de-DE" dirty="0" smtClean="0"/>
              <a:t>); 66, 200, 241, 328 (um Francke); 123, 355 (</a:t>
            </a:r>
            <a:r>
              <a:rPr lang="de-DE" dirty="0" err="1" smtClean="0"/>
              <a:t>württ</a:t>
            </a:r>
            <a:r>
              <a:rPr lang="de-DE" dirty="0" smtClean="0"/>
              <a:t>.); 165 317, 327 (Tersteegen/ </a:t>
            </a:r>
            <a:r>
              <a:rPr lang="de-DE" dirty="0" err="1" smtClean="0"/>
              <a:t>Neander</a:t>
            </a:r>
            <a:r>
              <a:rPr lang="de-DE" dirty="0" smtClean="0"/>
              <a:t>).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65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4.5 Aufklärung (18. Jhdt.)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Zerfall und Zersplitterung: kaum gemeinsame Lieder im deutschen Sprachraum, Kirchenmusik nur noch sporadisch an Festtagen, kaum noch liturgische Formen;</a:t>
            </a:r>
          </a:p>
          <a:p>
            <a:r>
              <a:rPr lang="de-DE" dirty="0" smtClean="0"/>
              <a:t>Verbürgerlichung der Kirchenmusik: „Singakademien“ anstelle von Schulchören;</a:t>
            </a:r>
          </a:p>
          <a:p>
            <a:r>
              <a:rPr lang="de-DE" dirty="0" smtClean="0"/>
              <a:t>Lieder einfach (ohne Bildebenen), erbaulich, nicht polarisierend sein; beschreiben oft die Natur. (z.B. 482, 508), inhaltlich oft Überschneidungen mit Pietismus.</a:t>
            </a:r>
          </a:p>
          <a:p>
            <a:r>
              <a:rPr lang="de-DE" dirty="0" smtClean="0"/>
              <a:t>Gütiger statt richtender Gott, Welt kein Jammertal, positive Sicht des Menschen, Jesus als Vorbild.</a:t>
            </a:r>
          </a:p>
          <a:p>
            <a:r>
              <a:rPr lang="de-DE" dirty="0" smtClean="0"/>
              <a:t>Bedeutend: C.F. Gellert (91, 115, 506)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571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§ 1 </a:t>
            </a:r>
            <a:br>
              <a:rPr lang="de-DE" dirty="0" smtClean="0"/>
            </a:br>
            <a:r>
              <a:rPr lang="de-DE" dirty="0" smtClean="0"/>
              <a:t>1.1 Musik in der Bibel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Jubal als Urahn der Zither- und Flötenspieler (Gen. 4, 21); „achte Menschengeneration“; Musik noch nicht im religiösen Kontext.</a:t>
            </a:r>
          </a:p>
          <a:p>
            <a:r>
              <a:rPr lang="de-DE" dirty="0" smtClean="0"/>
              <a:t>Mirjam und die Frauen Israels als Vorsängerinnen eines Lobliedes nach dem Auszug aus Ägypten (Ex. 15, 1-21).</a:t>
            </a:r>
          </a:p>
          <a:p>
            <a:r>
              <a:rPr lang="de-DE" dirty="0" smtClean="0"/>
              <a:t>Musik ist als „24/7-Lobpreis“ am Tempel essenzieller Bestandteil des Jahwe-Kultes (1. Chr. 15+16+25, 2. Chr. 5).</a:t>
            </a:r>
          </a:p>
          <a:p>
            <a:r>
              <a:rPr lang="de-DE" dirty="0" smtClean="0"/>
              <a:t>Psalmen – das „Liederbuch“ des Volkes Israel („prominent“: Ps. 96, 98, 100, 113-118, 145-150).</a:t>
            </a:r>
          </a:p>
          <a:p>
            <a:r>
              <a:rPr lang="de-DE" dirty="0" smtClean="0"/>
              <a:t>Lieder im NT: Logos-Hymnus (Joh. 1), </a:t>
            </a:r>
            <a:r>
              <a:rPr lang="de-DE" dirty="0" err="1" smtClean="0"/>
              <a:t>Cantica</a:t>
            </a:r>
            <a:r>
              <a:rPr lang="de-DE" dirty="0" smtClean="0"/>
              <a:t> (</a:t>
            </a:r>
            <a:r>
              <a:rPr lang="de-DE" dirty="0" err="1" smtClean="0"/>
              <a:t>Magnificat</a:t>
            </a:r>
            <a:r>
              <a:rPr lang="de-DE" dirty="0" smtClean="0"/>
              <a:t>, </a:t>
            </a:r>
            <a:r>
              <a:rPr lang="de-DE" dirty="0" err="1" smtClean="0"/>
              <a:t>Nunc</a:t>
            </a:r>
            <a:r>
              <a:rPr lang="de-DE" dirty="0" smtClean="0"/>
              <a:t> </a:t>
            </a:r>
            <a:r>
              <a:rPr lang="de-DE" dirty="0" err="1" smtClean="0"/>
              <a:t>dimittis</a:t>
            </a:r>
            <a:r>
              <a:rPr lang="de-DE" dirty="0" smtClean="0"/>
              <a:t>, Benedictus =&gt; EG 798-800), Anbetungshymnen in der Offenbarung (z.B. </a:t>
            </a:r>
            <a:r>
              <a:rPr lang="de-DE" dirty="0" err="1" smtClean="0"/>
              <a:t>Apk</a:t>
            </a:r>
            <a:r>
              <a:rPr lang="de-DE" dirty="0" smtClean="0"/>
              <a:t>. 4, 11; 5, 9.10.12-14; 7, 12 und 14, 3; 15, 3.4).</a:t>
            </a:r>
          </a:p>
          <a:p>
            <a:r>
              <a:rPr lang="de-DE" dirty="0" smtClean="0"/>
              <a:t>Lieder in der Urgemeinde: 1. Kor. 14, 26; </a:t>
            </a:r>
            <a:r>
              <a:rPr lang="de-DE" dirty="0" err="1" smtClean="0"/>
              <a:t>Eph</a:t>
            </a:r>
            <a:r>
              <a:rPr lang="de-DE" dirty="0" smtClean="0"/>
              <a:t> 5, 14.19; Kol 3, 16.</a:t>
            </a:r>
          </a:p>
          <a:p>
            <a:r>
              <a:rPr lang="de-DE" dirty="0" smtClean="0"/>
              <a:t>Musizieren/ Lobpreis als Voraussetzung für Wunder/prophetisches Geschehen: 2. Chr. 5, 13.14; 2. </a:t>
            </a:r>
            <a:r>
              <a:rPr lang="de-DE" smtClean="0"/>
              <a:t>Kön. </a:t>
            </a:r>
            <a:r>
              <a:rPr lang="de-DE" dirty="0" smtClean="0"/>
              <a:t>3, 15.16; Apg. 16, 25.26.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30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</a:t>
            </a:r>
            <a:r>
              <a:rPr lang="de-DE" dirty="0" smtClean="0"/>
              <a:t>.6 Kirchenlied im 19. Jhdt.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Erweckungsbewegung Anfang des 19. </a:t>
            </a:r>
            <a:r>
              <a:rPr lang="de-DE" dirty="0" err="1" smtClean="0"/>
              <a:t>Jhdts</a:t>
            </a:r>
            <a:r>
              <a:rPr lang="de-DE" dirty="0" smtClean="0"/>
              <a:t>., Sendungs-/ Missionsbewusstsein;</a:t>
            </a:r>
          </a:p>
          <a:p>
            <a:r>
              <a:rPr lang="de-DE" dirty="0" smtClean="0"/>
              <a:t>136, 255, 263, 406, 510; oft nur Gottvater thematisierend =&gt; theologisch indifferent;</a:t>
            </a:r>
          </a:p>
          <a:p>
            <a:r>
              <a:rPr lang="de-DE" dirty="0" smtClean="0"/>
              <a:t>Vermehrtes Entstehen geistlicher Volkslieder (43ff., 511);</a:t>
            </a:r>
          </a:p>
          <a:p>
            <a:r>
              <a:rPr lang="de-DE" dirty="0" smtClean="0"/>
              <a:t>Restaurationsbemühungen, Forschung.</a:t>
            </a:r>
          </a:p>
        </p:txBody>
      </p:sp>
    </p:spTree>
    <p:extLst>
      <p:ext uri="{BB962C8B-B14F-4D97-AF65-F5344CB8AC3E}">
        <p14:creationId xmlns:p14="http://schemas.microsoft.com/office/powerpoint/2010/main" val="199052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4.7 Das 20. Jahrhundert.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Zwischen den Weltkriegen: Prägung durch Rückbesinnung auf das 16. Jhdt. (Singbewegung); Schröder, Klepper =&gt; 16, 65, 184, =&gt; Auswirkungen auf das EKG von 1958 (kaum „romantisches“ Liedgut);</a:t>
            </a:r>
          </a:p>
          <a:p>
            <a:r>
              <a:rPr lang="de-DE" dirty="0" smtClean="0"/>
              <a:t>Ab den 1970er Jahren zunehmend „kirchentagsbewegte“ Lieder mit modernen Stilmitteln, mündend in den „Silberpfeil“ (1982) (Initialzündung „Danke-Lied“ 334); 182, 188, 630, 637, 638, 644, 645 etc.). =&gt; erstmals in der Geschichte ist Kirche kein musikalischer „Trendsetter“ mehr, sondern hechelt „weltlichen“ Stilen hinterher!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60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de-DE" sz="1100" dirty="0" smtClean="0"/>
              <a:t>20. Jhdt. II</a:t>
            </a:r>
            <a:endParaRPr lang="de-DE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Einflüsse der weltweiten Ökumene (z.B. Weltgebetstag) =&gt; Aufnahme von Liedern anderer Länder und Kulturen (116, 229, 515, 600).</a:t>
            </a:r>
          </a:p>
          <a:p>
            <a:r>
              <a:rPr lang="de-DE" dirty="0" smtClean="0"/>
              <a:t>„Kirche von unten“: „Werkstattgottesdienste“ von Teams, oft kleine Band (Schlagzeug, Gitarre, Querflöte, Leadgesang) statt Orgel (oft </a:t>
            </a:r>
            <a:r>
              <a:rPr lang="de-DE" dirty="0" err="1" smtClean="0"/>
              <a:t>responsoriales</a:t>
            </a:r>
            <a:r>
              <a:rPr lang="de-DE" dirty="0" smtClean="0"/>
              <a:t> Prinzip: 168, 188), gerade bei Schulgottesdiensten.</a:t>
            </a:r>
          </a:p>
          <a:p>
            <a:r>
              <a:rPr lang="de-DE" dirty="0" smtClean="0"/>
              <a:t>Einflüsse sozialer Ungleichheit (626) sowie militärischer Konfrontation (Vietnamkrieg, Kalter Krieg etc.; 628, 629) sowie Thematisierung des Zweifels (209); Spiegel der aktuellen Theologie.</a:t>
            </a:r>
          </a:p>
          <a:p>
            <a:r>
              <a:rPr lang="de-DE" dirty="0" smtClean="0"/>
              <a:t>Ab den 1980er Jahren vielerorts Gründung von Gospelchören.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013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4.8 Das 21. Jahrhundert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Liederheft „Kommt, atmet auf</a:t>
            </a:r>
            <a:r>
              <a:rPr lang="de-DE" dirty="0" smtClean="0"/>
              <a:t>“</a:t>
            </a:r>
            <a:r>
              <a:rPr lang="de-DE" dirty="0"/>
              <a:t>(2011</a:t>
            </a:r>
            <a:r>
              <a:rPr lang="de-DE" dirty="0" smtClean="0"/>
              <a:t>);</a:t>
            </a:r>
            <a:endParaRPr lang="de-DE" dirty="0"/>
          </a:p>
          <a:p>
            <a:r>
              <a:rPr lang="de-DE" dirty="0" smtClean="0"/>
              <a:t>Pendant zum „Silberpfeil“;</a:t>
            </a:r>
          </a:p>
          <a:p>
            <a:r>
              <a:rPr lang="de-DE" dirty="0" smtClean="0"/>
              <a:t>Nicht nur „neue“ Lieder;</a:t>
            </a:r>
          </a:p>
          <a:p>
            <a:r>
              <a:rPr lang="de-DE" dirty="0" smtClean="0"/>
              <a:t>Beseitigung von thematischen Lücken, Aufnahme (</a:t>
            </a:r>
            <a:r>
              <a:rPr lang="de-DE" smtClean="0"/>
              <a:t>teils illegal) verbreiteter Lieder.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1676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Bedeutende Kompositionen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Barock: Kantaten und Oratorien (Bach, Händel); Passionen (Bach: Text-Musik-Bezüge, Literaturkanon);</a:t>
            </a:r>
          </a:p>
          <a:p>
            <a:r>
              <a:rPr lang="de-DE" dirty="0" smtClean="0"/>
              <a:t>Kirchenmusik in der Aufklärung (Haydn, Mozart);</a:t>
            </a:r>
          </a:p>
          <a:p>
            <a:r>
              <a:rPr lang="de-DE" dirty="0" smtClean="0"/>
              <a:t>Kirchenmusik im 19. Jahrhundert: Brahms‘ Requiem und der </a:t>
            </a:r>
            <a:r>
              <a:rPr lang="de-DE" dirty="0" err="1" smtClean="0"/>
              <a:t>Cäcilianismus</a:t>
            </a:r>
            <a:r>
              <a:rPr lang="de-DE" dirty="0" smtClean="0"/>
              <a:t>; Gesangbucherneuerung</a:t>
            </a:r>
          </a:p>
          <a:p>
            <a:r>
              <a:rPr lang="de-DE" dirty="0" smtClean="0"/>
              <a:t>Kirchenmusik im 20. Jahrhundert: zwischen </a:t>
            </a:r>
            <a:r>
              <a:rPr lang="de-DE" dirty="0" err="1" smtClean="0"/>
              <a:t>Experimentalismus</a:t>
            </a:r>
            <a:r>
              <a:rPr lang="de-DE" dirty="0" smtClean="0"/>
              <a:t> und Popmusik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018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1.2 Musik im Gottesdienst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Funktionale Musik: sozial, emotional, ästhetisch, kommunikativ, missionarisch, bekenntnishaft. </a:t>
            </a:r>
          </a:p>
          <a:p>
            <a:r>
              <a:rPr lang="de-DE" b="1" dirty="0" smtClean="0"/>
              <a:t>Musizieren ist geistlicher Dienst!</a:t>
            </a:r>
          </a:p>
          <a:p>
            <a:r>
              <a:rPr lang="de-DE" dirty="0" smtClean="0"/>
              <a:t>Musizieren stiftet Gemeinde (aktiv/ passiv), bahnt Weg zum übersinnlichen Erleben, ist Gebet/Klage/Lobpreis, ruft Stimmungen hervor, gibt Stimmungen eine Stimme.</a:t>
            </a:r>
          </a:p>
          <a:p>
            <a:r>
              <a:rPr lang="de-DE" dirty="0" smtClean="0"/>
              <a:t>„Portalcharakter“ von Musik zu Beginn und Ende: Musik gestaltet Übergänge in den bzw. aus dem Gottesdienst.</a:t>
            </a:r>
          </a:p>
          <a:p>
            <a:r>
              <a:rPr lang="de-DE" dirty="0" smtClean="0"/>
              <a:t>Strukturmoment in Gottesdienst und Kirchenjahr (Wochenlieder).</a:t>
            </a:r>
          </a:p>
          <a:p>
            <a:r>
              <a:rPr lang="de-DE" dirty="0" smtClean="0"/>
              <a:t>Psalmen als interreligiöses Kontinuum </a:t>
            </a:r>
            <a:r>
              <a:rPr lang="de-DE" dirty="0" err="1" smtClean="0"/>
              <a:t>Abrahamitischer</a:t>
            </a:r>
            <a:r>
              <a:rPr lang="de-DE" dirty="0" smtClean="0"/>
              <a:t> Religionen (</a:t>
            </a:r>
            <a:r>
              <a:rPr lang="de-DE" dirty="0" err="1" smtClean="0"/>
              <a:t>Ökumeneaspekt</a:t>
            </a:r>
            <a:r>
              <a:rPr lang="de-DE" dirty="0" smtClean="0"/>
              <a:t>) =&gt; </a:t>
            </a:r>
            <a:r>
              <a:rPr lang="de-DE" dirty="0" err="1" smtClean="0"/>
              <a:t>Introiten</a:t>
            </a:r>
            <a:r>
              <a:rPr lang="de-DE" dirty="0" smtClean="0"/>
              <a:t> (EG 731-797 und 801).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211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Musik im Gottesdienst (Forts.)</a:t>
            </a:r>
            <a:br>
              <a:rPr lang="de-DE" dirty="0" smtClean="0"/>
            </a:br>
            <a:r>
              <a:rPr lang="de-DE" sz="3100" dirty="0" smtClean="0"/>
              <a:t>(vgl. EG 679, 910)</a:t>
            </a:r>
            <a:endParaRPr lang="de-DE" sz="3100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Musik zum Eingang</a:t>
            </a:r>
          </a:p>
          <a:p>
            <a:r>
              <a:rPr lang="de-DE" dirty="0" smtClean="0"/>
              <a:t>Eingangslied</a:t>
            </a:r>
          </a:p>
          <a:p>
            <a:r>
              <a:rPr lang="de-DE" dirty="0" smtClean="0"/>
              <a:t>Eingangsliturgie (Introitus – Kyrie – Gloria)</a:t>
            </a:r>
          </a:p>
          <a:p>
            <a:r>
              <a:rPr lang="de-DE" dirty="0" smtClean="0"/>
              <a:t>Lieder/ Musik zwischen den Lesungen; Wochenlied</a:t>
            </a:r>
          </a:p>
          <a:p>
            <a:r>
              <a:rPr lang="de-DE" dirty="0" smtClean="0"/>
              <a:t>Predigtlied oder Musik nach der Predigt</a:t>
            </a:r>
          </a:p>
          <a:p>
            <a:r>
              <a:rPr lang="de-DE" dirty="0" smtClean="0"/>
              <a:t>ggf. Kyrie-Rufe beim Fürbittgebet</a:t>
            </a:r>
          </a:p>
          <a:p>
            <a:r>
              <a:rPr lang="de-DE" dirty="0" smtClean="0"/>
              <a:t>Abendmahl: Vorbereitungslied, Liturgie, „</a:t>
            </a:r>
            <a:r>
              <a:rPr lang="de-DE" dirty="0" err="1" smtClean="0"/>
              <a:t>musica</a:t>
            </a:r>
            <a:r>
              <a:rPr lang="de-DE" dirty="0" smtClean="0"/>
              <a:t> </a:t>
            </a:r>
            <a:r>
              <a:rPr lang="de-DE" dirty="0" err="1" smtClean="0"/>
              <a:t>sub</a:t>
            </a:r>
            <a:r>
              <a:rPr lang="de-DE" dirty="0" smtClean="0"/>
              <a:t> </a:t>
            </a:r>
            <a:r>
              <a:rPr lang="de-DE" dirty="0" err="1" smtClean="0"/>
              <a:t>communione</a:t>
            </a:r>
            <a:r>
              <a:rPr lang="de-DE" dirty="0" smtClean="0"/>
              <a:t>“</a:t>
            </a:r>
          </a:p>
          <a:p>
            <a:r>
              <a:rPr lang="de-DE" dirty="0" smtClean="0"/>
              <a:t>Segensliturgie/ -lied</a:t>
            </a:r>
          </a:p>
          <a:p>
            <a:r>
              <a:rPr lang="de-DE" dirty="0" smtClean="0"/>
              <a:t>Musik zum Ausgang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19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Kult und Kultur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Musik im religiösen Akt ist auch kulturelles Identifikations- und Selektionsmoment („langweilige Orgel – </a:t>
            </a:r>
            <a:r>
              <a:rPr lang="de-DE" dirty="0" err="1" smtClean="0"/>
              <a:t>peppige</a:t>
            </a:r>
            <a:r>
              <a:rPr lang="de-DE" dirty="0" smtClean="0"/>
              <a:t> Band“ bzw. „alte Lieder – neue Songs“ oder künstlerischer Anspruch – „schöne“ Musik) =&gt; ggf. Infragestellung des Gemeindeverständnisses?</a:t>
            </a:r>
          </a:p>
          <a:p>
            <a:r>
              <a:rPr lang="de-DE" dirty="0" smtClean="0"/>
              <a:t>Frage gilt auch für den Gottesdienst an sich!</a:t>
            </a:r>
          </a:p>
          <a:p>
            <a:r>
              <a:rPr lang="de-DE" dirty="0" smtClean="0"/>
              <a:t>„Sakrale“ Musik auch außerhalb des Gottesdienstes: Feste, Konzerte, Freizeiten etc.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549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2 Tipps für die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2.1. Zusammenarbeit mit Musiker(inne)n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M. haben auch im nebenberuflichen Bereich oft eine jahrelange Ausbildung;</a:t>
            </a:r>
          </a:p>
          <a:p>
            <a:r>
              <a:rPr lang="de-DE" dirty="0" smtClean="0"/>
              <a:t>... leiden nicht selten unter jahrhundertelanger Demütigung durch die Kirche;</a:t>
            </a:r>
          </a:p>
          <a:p>
            <a:r>
              <a:rPr lang="de-DE" dirty="0" smtClean="0"/>
              <a:t>... können dementsprechend leicht empfindlich reagieren oder fühlen sich leicht angegriffen;</a:t>
            </a:r>
          </a:p>
          <a:p>
            <a:r>
              <a:rPr lang="de-DE" dirty="0" smtClean="0"/>
              <a:t>…haben mitunter nicht ganz einfache Persönlichkeiten =&gt; Fingerspitzengefühl.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320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Lösung: </a:t>
            </a:r>
            <a:br>
              <a:rPr lang="de-DE" dirty="0" smtClean="0"/>
            </a:br>
            <a:r>
              <a:rPr lang="de-DE" dirty="0" smtClean="0"/>
              <a:t>Wertschätzung und Kommunikation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Achten Sie Ihre Musiker/-innen als ebenbürtige Partner bei der Gottesdienst-vorbereitung;</a:t>
            </a:r>
          </a:p>
          <a:p>
            <a:r>
              <a:rPr lang="de-DE" dirty="0" smtClean="0"/>
              <a:t>Nicht zum „Liednummernempfänger“ oder zur „</a:t>
            </a:r>
            <a:r>
              <a:rPr lang="de-DE" dirty="0" err="1" smtClean="0"/>
              <a:t>Musicbox</a:t>
            </a:r>
            <a:r>
              <a:rPr lang="de-DE" dirty="0" smtClean="0"/>
              <a:t>“ degradieren;</a:t>
            </a:r>
          </a:p>
          <a:p>
            <a:r>
              <a:rPr lang="de-DE" dirty="0" smtClean="0"/>
              <a:t>Frühzeitige Kommunikation: lieber mal zu oft als einmal zu wenig oder zu spät anrufen;</a:t>
            </a:r>
          </a:p>
          <a:p>
            <a:r>
              <a:rPr lang="de-DE" dirty="0" smtClean="0"/>
              <a:t>Niemals davon ausgehen, dass etwas „selbstverständlich“ ist, mag es Ihnen auch noch so klar oder normal erscheinen!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8757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2133</Words>
  <Application>Microsoft Office PowerPoint</Application>
  <PresentationFormat>Bildschirmpräsentation (4:3)</PresentationFormat>
  <Paragraphs>185</Paragraphs>
  <Slides>34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8</vt:i4>
      </vt:variant>
      <vt:variant>
        <vt:lpstr>Folientitel</vt:lpstr>
      </vt:variant>
      <vt:variant>
        <vt:i4>34</vt:i4>
      </vt:variant>
    </vt:vector>
  </HeadingPairs>
  <TitlesOfParts>
    <vt:vector size="42" baseType="lpstr">
      <vt:lpstr>Larissa</vt:lpstr>
      <vt:lpstr>8_Larissa</vt:lpstr>
      <vt:lpstr>9_Larissa</vt:lpstr>
      <vt:lpstr>10_Larissa</vt:lpstr>
      <vt:lpstr>11_Larissa</vt:lpstr>
      <vt:lpstr>12_Larissa</vt:lpstr>
      <vt:lpstr>13_Larissa</vt:lpstr>
      <vt:lpstr>14_Larissa</vt:lpstr>
      <vt:lpstr>Theologie und Musik</vt:lpstr>
      <vt:lpstr>Aufbau der LV</vt:lpstr>
      <vt:lpstr>§ 1  1.1 Musik in der Bibel</vt:lpstr>
      <vt:lpstr>1.2 Musik im Gottesdienst</vt:lpstr>
      <vt:lpstr>Musik im Gottesdienst (Forts.) (vgl. EG 679, 910)</vt:lpstr>
      <vt:lpstr>Kult und Kultur</vt:lpstr>
      <vt:lpstr>§ 2 Tipps für die Praxis</vt:lpstr>
      <vt:lpstr>2.1. Zusammenarbeit mit Musiker(inne)n</vt:lpstr>
      <vt:lpstr>Lösung:  Wertschätzung und Kommunikation</vt:lpstr>
      <vt:lpstr>2.2. Was Musiker(innen) brauchen</vt:lpstr>
      <vt:lpstr>2.3. Was Musiker(innen) geben könn(t)en </vt:lpstr>
      <vt:lpstr>2.4. Kritisches</vt:lpstr>
      <vt:lpstr>2.4. Weitere Tipps für die Praxis</vt:lpstr>
      <vt:lpstr>3. Die aktuellen Gesangbücher</vt:lpstr>
      <vt:lpstr>3.1 Konzept und Struktur des EG</vt:lpstr>
      <vt:lpstr>3.1 II</vt:lpstr>
      <vt:lpstr>3.2 „Kommt, atmet auf“</vt:lpstr>
      <vt:lpstr>Kaa II</vt:lpstr>
      <vt:lpstr>3.3 Nutzungsvarianten</vt:lpstr>
      <vt:lpstr>3.4 Stolperfallen</vt:lpstr>
      <vt:lpstr>3.5. Hilfreiche Literatur und Software</vt:lpstr>
      <vt:lpstr>Notenmaterial</vt:lpstr>
      <vt:lpstr>§ 4  Kirchenlieder als Spiegel der Theologie</vt:lpstr>
      <vt:lpstr>4.1 Vorreformatorisches Liedgut</vt:lpstr>
      <vt:lpstr>4.2 Lieder Luthers</vt:lpstr>
      <vt:lpstr>4.3 Gegenreformation (ca. 1560-1620), Orthodoxie und Mystik (ca. 1620-1670)</vt:lpstr>
      <vt:lpstr>4.4 Pietismus (ca. 1675-1750)</vt:lpstr>
      <vt:lpstr>Pietismus II</vt:lpstr>
      <vt:lpstr>4.5 Aufklärung (18. Jhdt.)</vt:lpstr>
      <vt:lpstr>4.6 Kirchenlied im 19. Jhdt.</vt:lpstr>
      <vt:lpstr>4.7 Das 20. Jahrhundert.</vt:lpstr>
      <vt:lpstr>20. Jhdt. II</vt:lpstr>
      <vt:lpstr>4.8 Das 21. Jahrhundert</vt:lpstr>
      <vt:lpstr>5. Bedeutende Kompositionen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Theologie und Musik</dc:title>
  <dc:creator>Joachim Roller</dc:creator>
  <cp:lastModifiedBy>Joachim Roller</cp:lastModifiedBy>
  <cp:revision>43</cp:revision>
  <cp:lastPrinted>2019-05-28T06:36:13Z</cp:lastPrinted>
  <dcterms:created xsi:type="dcterms:W3CDTF">2017-04-04T19:09:23Z</dcterms:created>
  <dcterms:modified xsi:type="dcterms:W3CDTF">2019-05-28T06:36:24Z</dcterms:modified>
</cp:coreProperties>
</file>